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x-em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4737"/>
  </p:normalViewPr>
  <p:slideViewPr>
    <p:cSldViewPr snapToGrid="0" showGuides="1">
      <p:cViewPr varScale="1">
        <p:scale>
          <a:sx n="128" d="100"/>
          <a:sy n="128" d="100"/>
        </p:scale>
        <p:origin x="17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5E512-3435-4A4F-83E0-677BC2B3D66C}" type="datetimeFigureOut">
              <a:rPr lang="en-US" smtClean="0"/>
              <a:t>9/7/24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2DACD-2C67-6F44-8C2E-C2195EA3C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80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Keysutb12- OhmScan12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2DACD-2C67-6F44-8C2E-C2195EA3C0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28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Keysutb8- OhmScan12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2DACD-2C67-6F44-8C2E-C2195EA3C0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857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B2763-753C-AE0B-8755-712597032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522EFF-581E-D926-0E5A-881907C2D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63E73-60DE-DB9F-3EB9-7CBB9B92E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86838-15EF-CC4D-A1DC-74C59B2E08BF}" type="datetimeFigureOut">
              <a:rPr lang="en-US" smtClean="0"/>
              <a:t>9/7/24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35C24-2224-8D48-A41C-30DE632F8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FA165-25A9-F7CF-921B-1F4D28E7D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0B8C-A769-104C-B238-66D741E4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92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C1798-CF72-77D8-81BC-95813658B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27A02-53EE-387C-DC0E-ADDACEC4A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8FBBB-3791-77B1-A7AE-E2A19D4CD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86838-15EF-CC4D-A1DC-74C59B2E08BF}" type="datetimeFigureOut">
              <a:rPr lang="en-US" smtClean="0"/>
              <a:t>9/7/24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E2F7A-F7B6-FA0E-6004-C68CEEAE4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EE4FE-EF20-F806-D1C9-B1CADCDA3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0B8C-A769-104C-B238-66D741E4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86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46356C-488B-4337-3F20-DE616E6522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662B91-158E-5040-2DE4-7498F0C33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DDDCA-684A-2976-EAB9-46D2C93BE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86838-15EF-CC4D-A1DC-74C59B2E08BF}" type="datetimeFigureOut">
              <a:rPr lang="en-US" smtClean="0"/>
              <a:t>9/7/24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01C66-D236-4F8A-C0E3-EBD60569E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E4BAB-349A-FD0D-2C64-74B686FC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0B8C-A769-104C-B238-66D741E4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D2522-A403-A54E-180B-C063DE09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8E09D-5C53-8EA6-BAC1-8D63078C2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7AAA1-BEA6-A167-82D1-81845A817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86838-15EF-CC4D-A1DC-74C59B2E08BF}" type="datetimeFigureOut">
              <a:rPr lang="en-US" smtClean="0"/>
              <a:t>9/7/24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58947-9EE9-054F-7314-02B726D4D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382A2-8DC3-206F-CE4C-89F67F81A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0B8C-A769-104C-B238-66D741E4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36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1D561-18E3-F0CB-4017-DE5BA4091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D7EBD-4AC6-CA34-C291-1C5916CCD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3293-180A-0377-53E8-7E24EE876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86838-15EF-CC4D-A1DC-74C59B2E08BF}" type="datetimeFigureOut">
              <a:rPr lang="en-US" smtClean="0"/>
              <a:t>9/7/24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FF831-07BA-31B6-6055-7D103CFAE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1B5E8-4BAB-8488-897C-772E8C91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0B8C-A769-104C-B238-66D741E4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58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3DC5-6C4A-3248-8CBC-58A7AE7E7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BB17D-91DB-221F-CE18-B01297847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0D22E-CFE1-AC18-6791-E1AFF4F84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C85D4-FA70-EC54-D434-FE17E06CB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86838-15EF-CC4D-A1DC-74C59B2E08BF}" type="datetimeFigureOut">
              <a:rPr lang="en-US" smtClean="0"/>
              <a:t>9/7/24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B5376-87AB-D9D2-5245-53355DB9B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3AB97-FBD0-72F2-9CD6-A4D57FA84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0B8C-A769-104C-B238-66D741E4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3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B1E0B-ED1B-9021-0FEA-BACFE38BE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EDFEA-0377-5307-7AAA-E5700163C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4A29DF-777C-125B-5007-B3D58D3193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FAB382-0D4E-F471-C039-560DA9E040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617B2-21FD-43C3-1338-BB72700070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1E5E94-7CC4-4B82-1AB6-97DE8E356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86838-15EF-CC4D-A1DC-74C59B2E08BF}" type="datetimeFigureOut">
              <a:rPr lang="en-US" smtClean="0"/>
              <a:t>9/7/24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F117E3-8F31-E2E3-A99C-99EA654B6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1A4883-F36E-70FE-8696-B2CA6A6B6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0B8C-A769-104C-B238-66D741E4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1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97CD-4E4D-F19F-49C5-344EE3D0F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D2ED7E-4AF9-B4A8-A98E-A48166ADE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86838-15EF-CC4D-A1DC-74C59B2E08BF}" type="datetimeFigureOut">
              <a:rPr lang="en-US" smtClean="0"/>
              <a:t>9/7/24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0D9E4E-A901-26A2-1DAB-52363DC30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5B680-964D-E524-5D2C-F10BC2E9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0B8C-A769-104C-B238-66D741E4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79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49D837-452C-4E80-CD78-8C41E4AD3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86838-15EF-CC4D-A1DC-74C59B2E08BF}" type="datetimeFigureOut">
              <a:rPr lang="en-US" smtClean="0"/>
              <a:t>9/7/24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B381D3-C2A5-A1BD-A6B7-41BF55611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0CDB1-0A50-56BC-7042-75B539A16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0B8C-A769-104C-B238-66D741E4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67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C4A4-ECB8-9EFD-6EBB-451A47118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3D85E-224A-3B68-4585-870069275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8BD19-CF59-13B8-B293-FCDC3FD58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17F086-B77B-89C7-15A4-3FE7490B9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86838-15EF-CC4D-A1DC-74C59B2E08BF}" type="datetimeFigureOut">
              <a:rPr lang="en-US" smtClean="0"/>
              <a:t>9/7/24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FA38A-DC38-EE9D-0755-E2E124272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85A89-F386-848C-018B-A00F60A93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0B8C-A769-104C-B238-66D741E4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54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DDA2B-63A2-51D9-C7C7-76AEE0A5B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74AC3C-8179-0A07-89AD-A97E10AB9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C773C-A68D-CA24-0F16-9EF3977C0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F7AF9-20C9-8B70-90FA-0B70149E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86838-15EF-CC4D-A1DC-74C59B2E08BF}" type="datetimeFigureOut">
              <a:rPr lang="en-US" smtClean="0"/>
              <a:t>9/7/24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A1843-A30D-7390-8B8D-22428CFE4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B1E5C-DBDD-42E6-82A8-C967DE26E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0B8C-A769-104C-B238-66D741E4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3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B55533-A779-E54C-C27F-A7E4C67AB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C8490-89A5-7542-B50F-EAFEEB07A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82D17-9BD3-9DD8-7F84-78B0BE950F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886838-15EF-CC4D-A1DC-74C59B2E08BF}" type="datetimeFigureOut">
              <a:rPr lang="en-US" smtClean="0"/>
              <a:t>9/7/24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DB772-29CF-6A8E-C2E4-9439E09F1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CB07E-4642-E89C-BDB2-0C92D34C7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8F0B8C-A769-104C-B238-66D741E46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4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9.wdp"/><Relationship Id="rId18" Type="http://schemas.microsoft.com/office/2007/relationships/hdphoto" Target="../media/hdphoto14.wdp"/><Relationship Id="rId3" Type="http://schemas.openxmlformats.org/officeDocument/2006/relationships/image" Target="../media/image1.tmp"/><Relationship Id="rId7" Type="http://schemas.microsoft.com/office/2007/relationships/hdphoto" Target="../media/hdphoto3.wdp"/><Relationship Id="rId12" Type="http://schemas.microsoft.com/office/2007/relationships/hdphoto" Target="../media/hdphoto8.wdp"/><Relationship Id="rId17" Type="http://schemas.microsoft.com/office/2007/relationships/hdphoto" Target="../media/hdphoto13.wdp"/><Relationship Id="rId2" Type="http://schemas.openxmlformats.org/officeDocument/2006/relationships/notesSlide" Target="../notesSlides/notesSlide1.xml"/><Relationship Id="rId16" Type="http://schemas.microsoft.com/office/2007/relationships/hdphoto" Target="../media/hdphoto12.wdp"/><Relationship Id="rId20" Type="http://schemas.microsoft.com/office/2007/relationships/hdphoto" Target="../media/hdphoto16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7.wdp"/><Relationship Id="rId5" Type="http://schemas.microsoft.com/office/2007/relationships/hdphoto" Target="../media/hdphoto1.wdp"/><Relationship Id="rId15" Type="http://schemas.microsoft.com/office/2007/relationships/hdphoto" Target="../media/hdphoto11.wdp"/><Relationship Id="rId10" Type="http://schemas.microsoft.com/office/2007/relationships/hdphoto" Target="../media/hdphoto6.wdp"/><Relationship Id="rId19" Type="http://schemas.microsoft.com/office/2007/relationships/hdphoto" Target="../media/hdphoto15.wdp"/><Relationship Id="rId4" Type="http://schemas.openxmlformats.org/officeDocument/2006/relationships/image" Target="../media/image2.png"/><Relationship Id="rId9" Type="http://schemas.microsoft.com/office/2007/relationships/hdphoto" Target="../media/hdphoto5.wdp"/><Relationship Id="rId1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9.wdp"/><Relationship Id="rId18" Type="http://schemas.microsoft.com/office/2007/relationships/hdphoto" Target="../media/hdphoto14.wdp"/><Relationship Id="rId3" Type="http://schemas.openxmlformats.org/officeDocument/2006/relationships/image" Target="../media/image1.tmp"/><Relationship Id="rId7" Type="http://schemas.microsoft.com/office/2007/relationships/hdphoto" Target="../media/hdphoto3.wdp"/><Relationship Id="rId12" Type="http://schemas.microsoft.com/office/2007/relationships/hdphoto" Target="../media/hdphoto8.wdp"/><Relationship Id="rId17" Type="http://schemas.microsoft.com/office/2007/relationships/hdphoto" Target="../media/hdphoto13.wdp"/><Relationship Id="rId2" Type="http://schemas.openxmlformats.org/officeDocument/2006/relationships/notesSlide" Target="../notesSlides/notesSlide2.xml"/><Relationship Id="rId16" Type="http://schemas.microsoft.com/office/2007/relationships/hdphoto" Target="../media/hdphoto12.wdp"/><Relationship Id="rId20" Type="http://schemas.microsoft.com/office/2007/relationships/hdphoto" Target="../media/hdphoto16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7.wdp"/><Relationship Id="rId5" Type="http://schemas.microsoft.com/office/2007/relationships/hdphoto" Target="../media/hdphoto1.wdp"/><Relationship Id="rId15" Type="http://schemas.microsoft.com/office/2007/relationships/hdphoto" Target="../media/hdphoto11.wdp"/><Relationship Id="rId10" Type="http://schemas.microsoft.com/office/2007/relationships/hdphoto" Target="../media/hdphoto6.wdp"/><Relationship Id="rId19" Type="http://schemas.microsoft.com/office/2007/relationships/hdphoto" Target="../media/hdphoto15.wdp"/><Relationship Id="rId4" Type="http://schemas.openxmlformats.org/officeDocument/2006/relationships/image" Target="../media/image2.png"/><Relationship Id="rId9" Type="http://schemas.microsoft.com/office/2007/relationships/hdphoto" Target="../media/hdphoto5.wdp"/><Relationship Id="rId14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13" Type="http://schemas.microsoft.com/office/2007/relationships/hdphoto" Target="../media/hdphoto24.wdp"/><Relationship Id="rId18" Type="http://schemas.microsoft.com/office/2007/relationships/hdphoto" Target="../media/hdphoto28.wdp"/><Relationship Id="rId26" Type="http://schemas.microsoft.com/office/2007/relationships/hdphoto" Target="../media/hdphoto36.wdp"/><Relationship Id="rId3" Type="http://schemas.openxmlformats.org/officeDocument/2006/relationships/image" Target="../media/image2.png"/><Relationship Id="rId21" Type="http://schemas.microsoft.com/office/2007/relationships/hdphoto" Target="../media/hdphoto31.wdp"/><Relationship Id="rId7" Type="http://schemas.microsoft.com/office/2007/relationships/hdphoto" Target="../media/hdphoto8.wdp"/><Relationship Id="rId12" Type="http://schemas.microsoft.com/office/2007/relationships/hdphoto" Target="../media/hdphoto23.wdp"/><Relationship Id="rId17" Type="http://schemas.microsoft.com/office/2007/relationships/hdphoto" Target="../media/hdphoto5.wdp"/><Relationship Id="rId25" Type="http://schemas.microsoft.com/office/2007/relationships/hdphoto" Target="../media/hdphoto35.wdp"/><Relationship Id="rId2" Type="http://schemas.openxmlformats.org/officeDocument/2006/relationships/image" Target="../media/image1.tmp"/><Relationship Id="rId16" Type="http://schemas.microsoft.com/office/2007/relationships/hdphoto" Target="../media/hdphoto27.wdp"/><Relationship Id="rId20" Type="http://schemas.microsoft.com/office/2007/relationships/hdphoto" Target="../media/hdphoto30.wdp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microsoft.com/office/2007/relationships/hdphoto" Target="../media/hdphoto22.wdp"/><Relationship Id="rId24" Type="http://schemas.microsoft.com/office/2007/relationships/hdphoto" Target="../media/hdphoto34.wdp"/><Relationship Id="rId5" Type="http://schemas.microsoft.com/office/2007/relationships/hdphoto" Target="../media/hdphoto18.wdp"/><Relationship Id="rId15" Type="http://schemas.microsoft.com/office/2007/relationships/hdphoto" Target="../media/hdphoto26.wdp"/><Relationship Id="rId23" Type="http://schemas.microsoft.com/office/2007/relationships/hdphoto" Target="../media/hdphoto33.wdp"/><Relationship Id="rId10" Type="http://schemas.microsoft.com/office/2007/relationships/hdphoto" Target="../media/hdphoto21.wdp"/><Relationship Id="rId19" Type="http://schemas.microsoft.com/office/2007/relationships/hdphoto" Target="../media/hdphoto29.wdp"/><Relationship Id="rId4" Type="http://schemas.microsoft.com/office/2007/relationships/hdphoto" Target="../media/hdphoto17.wdp"/><Relationship Id="rId9" Type="http://schemas.microsoft.com/office/2007/relationships/hdphoto" Target="../media/hdphoto20.wdp"/><Relationship Id="rId14" Type="http://schemas.microsoft.com/office/2007/relationships/hdphoto" Target="../media/hdphoto25.wdp"/><Relationship Id="rId22" Type="http://schemas.microsoft.com/office/2007/relationships/hdphoto" Target="../media/hdphoto3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3">
            <a:extLst>
              <a:ext uri="{FF2B5EF4-FFF2-40B4-BE49-F238E27FC236}">
                <a16:creationId xmlns:a16="http://schemas.microsoft.com/office/drawing/2014/main" id="{63782933-E4B2-D95E-E2D8-457196679B13}"/>
              </a:ext>
            </a:extLst>
          </p:cNvPr>
          <p:cNvPicPr>
            <a:picLocks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5" t="38804" r="3510" b="33716"/>
          <a:stretch>
            <a:fillRect/>
          </a:stretch>
        </p:blipFill>
        <p:spPr>
          <a:xfrm>
            <a:off x="1444795" y="-109714"/>
            <a:ext cx="8926908" cy="7029266"/>
          </a:xfrm>
          <a:prstGeom prst="rect">
            <a:avLst/>
          </a:prstGeom>
        </p:spPr>
      </p:pic>
      <p:cxnSp>
        <p:nvCxnSpPr>
          <p:cNvPr id="5" name="直接箭头连接符 110">
            <a:extLst>
              <a:ext uri="{FF2B5EF4-FFF2-40B4-BE49-F238E27FC236}">
                <a16:creationId xmlns:a16="http://schemas.microsoft.com/office/drawing/2014/main" id="{71DF0DAC-1B9F-3F7D-85A3-FA0D189C4692}"/>
              </a:ext>
            </a:extLst>
          </p:cNvPr>
          <p:cNvCxnSpPr>
            <a:cxnSpLocks/>
          </p:cNvCxnSpPr>
          <p:nvPr/>
        </p:nvCxnSpPr>
        <p:spPr>
          <a:xfrm>
            <a:off x="1582812" y="68426"/>
            <a:ext cx="27276" cy="669168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21">
            <a:extLst>
              <a:ext uri="{FF2B5EF4-FFF2-40B4-BE49-F238E27FC236}">
                <a16:creationId xmlns:a16="http://schemas.microsoft.com/office/drawing/2014/main" id="{E91012E4-09F3-7380-8A0A-917D229C5226}"/>
              </a:ext>
            </a:extLst>
          </p:cNvPr>
          <p:cNvSpPr txBox="1"/>
          <p:nvPr/>
        </p:nvSpPr>
        <p:spPr>
          <a:xfrm>
            <a:off x="615386" y="2597466"/>
            <a:ext cx="129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8m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112">
            <a:extLst>
              <a:ext uri="{FF2B5EF4-FFF2-40B4-BE49-F238E27FC236}">
                <a16:creationId xmlns:a16="http://schemas.microsoft.com/office/drawing/2014/main" id="{D8AA7133-572F-5743-C50B-7D631B5CE829}"/>
              </a:ext>
            </a:extLst>
          </p:cNvPr>
          <p:cNvCxnSpPr>
            <a:cxnSpLocks/>
          </p:cNvCxnSpPr>
          <p:nvPr/>
        </p:nvCxnSpPr>
        <p:spPr>
          <a:xfrm flipH="1" flipV="1">
            <a:off x="1669774" y="6714686"/>
            <a:ext cx="3531362" cy="37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114">
            <a:extLst>
              <a:ext uri="{FF2B5EF4-FFF2-40B4-BE49-F238E27FC236}">
                <a16:creationId xmlns:a16="http://schemas.microsoft.com/office/drawing/2014/main" id="{666563B6-EC2C-0198-C952-3BDB4295EFDA}"/>
              </a:ext>
            </a:extLst>
          </p:cNvPr>
          <p:cNvCxnSpPr>
            <a:cxnSpLocks/>
          </p:cNvCxnSpPr>
          <p:nvPr/>
        </p:nvCxnSpPr>
        <p:spPr>
          <a:xfrm>
            <a:off x="6241273" y="6679694"/>
            <a:ext cx="3657918" cy="233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39">
            <a:extLst>
              <a:ext uri="{FF2B5EF4-FFF2-40B4-BE49-F238E27FC236}">
                <a16:creationId xmlns:a16="http://schemas.microsoft.com/office/drawing/2014/main" id="{D97C1DE1-BF7F-1E79-E4FA-E1FE3D4AC130}"/>
              </a:ext>
            </a:extLst>
          </p:cNvPr>
          <p:cNvGrpSpPr/>
          <p:nvPr/>
        </p:nvGrpSpPr>
        <p:grpSpPr>
          <a:xfrm>
            <a:off x="6562226" y="5469352"/>
            <a:ext cx="1339650" cy="461665"/>
            <a:chOff x="377618" y="3735193"/>
            <a:chExt cx="960975" cy="325225"/>
          </a:xfrm>
        </p:grpSpPr>
        <p:sp>
          <p:nvSpPr>
            <p:cNvPr id="10" name="Rounded Rectangle 140">
              <a:extLst>
                <a:ext uri="{FF2B5EF4-FFF2-40B4-BE49-F238E27FC236}">
                  <a16:creationId xmlns:a16="http://schemas.microsoft.com/office/drawing/2014/main" id="{C0C03AAA-33F4-6760-3E2F-E29F26C22DDE}"/>
                </a:ext>
              </a:extLst>
            </p:cNvPr>
            <p:cNvSpPr/>
            <p:nvPr/>
          </p:nvSpPr>
          <p:spPr>
            <a:xfrm>
              <a:off x="638308" y="3777938"/>
              <a:ext cx="457330" cy="263556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21">
              <a:extLst>
                <a:ext uri="{FF2B5EF4-FFF2-40B4-BE49-F238E27FC236}">
                  <a16:creationId xmlns:a16="http://schemas.microsoft.com/office/drawing/2014/main" id="{DA2E7600-8ED3-9E90-B6C4-E85CD775D60E}"/>
                </a:ext>
              </a:extLst>
            </p:cNvPr>
            <p:cNvSpPr txBox="1"/>
            <p:nvPr/>
          </p:nvSpPr>
          <p:spPr>
            <a:xfrm>
              <a:off x="377618" y="3735193"/>
              <a:ext cx="960975" cy="325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X%</a:t>
              </a:r>
              <a:endParaRPr lang="zh-CN" altLang="en-US" sz="24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82">
            <a:extLst>
              <a:ext uri="{FF2B5EF4-FFF2-40B4-BE49-F238E27FC236}">
                <a16:creationId xmlns:a16="http://schemas.microsoft.com/office/drawing/2014/main" id="{82C2CAFF-7283-3911-7738-EF63C352FA24}"/>
              </a:ext>
            </a:extLst>
          </p:cNvPr>
          <p:cNvGrpSpPr/>
          <p:nvPr/>
        </p:nvGrpSpPr>
        <p:grpSpPr>
          <a:xfrm>
            <a:off x="6860678" y="6078712"/>
            <a:ext cx="812246" cy="461664"/>
            <a:chOff x="545126" y="3746250"/>
            <a:chExt cx="720469" cy="325227"/>
          </a:xfrm>
          <a:noFill/>
        </p:grpSpPr>
        <p:sp>
          <p:nvSpPr>
            <p:cNvPr id="13" name="Rounded Rectangle 183">
              <a:extLst>
                <a:ext uri="{FF2B5EF4-FFF2-40B4-BE49-F238E27FC236}">
                  <a16:creationId xmlns:a16="http://schemas.microsoft.com/office/drawing/2014/main" id="{3D5C7E92-ABAF-FDBF-C6EB-DA0DA669EC2E}"/>
                </a:ext>
              </a:extLst>
            </p:cNvPr>
            <p:cNvSpPr/>
            <p:nvPr/>
          </p:nvSpPr>
          <p:spPr>
            <a:xfrm>
              <a:off x="608398" y="3760721"/>
              <a:ext cx="565844" cy="279263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21">
              <a:extLst>
                <a:ext uri="{FF2B5EF4-FFF2-40B4-BE49-F238E27FC236}">
                  <a16:creationId xmlns:a16="http://schemas.microsoft.com/office/drawing/2014/main" id="{8BE42A5D-8C0F-2BCA-1FC3-FCCB99DD27DB}"/>
                </a:ext>
              </a:extLst>
            </p:cNvPr>
            <p:cNvSpPr txBox="1"/>
            <p:nvPr/>
          </p:nvSpPr>
          <p:spPr>
            <a:xfrm>
              <a:off x="545126" y="3746250"/>
              <a:ext cx="720469" cy="32522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X%</a:t>
              </a:r>
              <a:endPara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文本框 121">
            <a:extLst>
              <a:ext uri="{FF2B5EF4-FFF2-40B4-BE49-F238E27FC236}">
                <a16:creationId xmlns:a16="http://schemas.microsoft.com/office/drawing/2014/main" id="{C121D466-A3D3-BBA8-8AD9-DE349B6F0E37}"/>
              </a:ext>
            </a:extLst>
          </p:cNvPr>
          <p:cNvSpPr txBox="1"/>
          <p:nvPr/>
        </p:nvSpPr>
        <p:spPr>
          <a:xfrm>
            <a:off x="7465713" y="5401023"/>
            <a:ext cx="190003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400" dirty="0" err="1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Keystub</a:t>
            </a:r>
            <a:endParaRPr lang="zh-CN" altLang="en-US" sz="3400" dirty="0">
              <a:solidFill>
                <a:srgbClr val="1637A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21">
            <a:extLst>
              <a:ext uri="{FF2B5EF4-FFF2-40B4-BE49-F238E27FC236}">
                <a16:creationId xmlns:a16="http://schemas.microsoft.com/office/drawing/2014/main" id="{FEFF7CDE-6716-4FA3-F4A8-B1C0D1C37214}"/>
              </a:ext>
            </a:extLst>
          </p:cNvPr>
          <p:cNvSpPr txBox="1"/>
          <p:nvPr/>
        </p:nvSpPr>
        <p:spPr>
          <a:xfrm>
            <a:off x="7435692" y="6000206"/>
            <a:ext cx="21452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400" spc="-1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OhmScan</a:t>
            </a:r>
            <a:endParaRPr lang="zh-CN" altLang="en-US" sz="3400" spc="-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ECBC73-9224-48CB-176B-4BFC162FAE33}"/>
              </a:ext>
            </a:extLst>
          </p:cNvPr>
          <p:cNvSpPr/>
          <p:nvPr/>
        </p:nvSpPr>
        <p:spPr>
          <a:xfrm rot="10800000">
            <a:off x="5318341" y="6453581"/>
            <a:ext cx="872602" cy="408768"/>
          </a:xfrm>
          <a:prstGeom prst="rect">
            <a:avLst/>
          </a:prstGeom>
          <a:solidFill>
            <a:schemeClr val="bg1">
              <a:alpha val="9246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21">
            <a:extLst>
              <a:ext uri="{FF2B5EF4-FFF2-40B4-BE49-F238E27FC236}">
                <a16:creationId xmlns:a16="http://schemas.microsoft.com/office/drawing/2014/main" id="{B5F74EFA-95DF-2243-C31A-43C822174342}"/>
              </a:ext>
            </a:extLst>
          </p:cNvPr>
          <p:cNvSpPr txBox="1"/>
          <p:nvPr/>
        </p:nvSpPr>
        <p:spPr>
          <a:xfrm>
            <a:off x="5085471" y="6263597"/>
            <a:ext cx="129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12m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238FA-3EBF-C3B2-C01F-15FB77EC8967}"/>
              </a:ext>
            </a:extLst>
          </p:cNvPr>
          <p:cNvSpPr/>
          <p:nvPr/>
        </p:nvSpPr>
        <p:spPr>
          <a:xfrm rot="5400000">
            <a:off x="8019446" y="2741243"/>
            <a:ext cx="1507533" cy="965598"/>
          </a:xfrm>
          <a:prstGeom prst="rect">
            <a:avLst/>
          </a:prstGeom>
          <a:solidFill>
            <a:schemeClr val="bg1">
              <a:alpha val="9246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4E55D8C-7F04-4638-D7EA-CC2F21854284}"/>
              </a:ext>
            </a:extLst>
          </p:cNvPr>
          <p:cNvGrpSpPr/>
          <p:nvPr/>
        </p:nvGrpSpPr>
        <p:grpSpPr>
          <a:xfrm>
            <a:off x="2209901" y="5410155"/>
            <a:ext cx="1146220" cy="1259739"/>
            <a:chOff x="2201603" y="5968403"/>
            <a:chExt cx="1146220" cy="1259739"/>
          </a:xfrm>
        </p:grpSpPr>
        <p:sp>
          <p:nvSpPr>
            <p:cNvPr id="20" name="Rounded Rectangle 140">
              <a:extLst>
                <a:ext uri="{FF2B5EF4-FFF2-40B4-BE49-F238E27FC236}">
                  <a16:creationId xmlns:a16="http://schemas.microsoft.com/office/drawing/2014/main" id="{4123125D-3FDF-7A55-A604-7D2CCBCC2571}"/>
                </a:ext>
              </a:extLst>
            </p:cNvPr>
            <p:cNvSpPr/>
            <p:nvPr/>
          </p:nvSpPr>
          <p:spPr>
            <a:xfrm>
              <a:off x="2301645" y="6027392"/>
              <a:ext cx="930219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EAD7682A-0B31-14F5-3E56-D2F22975FCEE}"/>
                </a:ext>
              </a:extLst>
            </p:cNvPr>
            <p:cNvGrpSpPr/>
            <p:nvPr/>
          </p:nvGrpSpPr>
          <p:grpSpPr>
            <a:xfrm>
              <a:off x="2201603" y="5968403"/>
              <a:ext cx="1146220" cy="1259739"/>
              <a:chOff x="2201603" y="5968403"/>
              <a:chExt cx="1146220" cy="1259739"/>
            </a:xfrm>
          </p:grpSpPr>
          <p:sp>
            <p:nvSpPr>
              <p:cNvPr id="21" name="文本框 121">
                <a:extLst>
                  <a:ext uri="{FF2B5EF4-FFF2-40B4-BE49-F238E27FC236}">
                    <a16:creationId xmlns:a16="http://schemas.microsoft.com/office/drawing/2014/main" id="{CF8E68CB-37E8-CCC1-CF98-889A8D52F295}"/>
                  </a:ext>
                </a:extLst>
              </p:cNvPr>
              <p:cNvSpPr txBox="1"/>
              <p:nvPr/>
            </p:nvSpPr>
            <p:spPr>
              <a:xfrm>
                <a:off x="2215178" y="5968403"/>
                <a:ext cx="10630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rgbClr val="1637A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86</a:t>
                </a:r>
                <a:r>
                  <a:rPr lang="en-US" altLang="zh-CN" sz="3000" b="1" dirty="0">
                    <a:solidFill>
                      <a:srgbClr val="1637A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</a:t>
                </a:r>
                <a:endParaRPr lang="zh-CN" altLang="en-US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65E8020F-8243-C822-28A7-35786B30ADAA}"/>
                  </a:ext>
                </a:extLst>
              </p:cNvPr>
              <p:cNvGrpSpPr/>
              <p:nvPr/>
            </p:nvGrpSpPr>
            <p:grpSpPr>
              <a:xfrm>
                <a:off x="2201603" y="6581811"/>
                <a:ext cx="1146220" cy="646331"/>
                <a:chOff x="2806504" y="5975801"/>
                <a:chExt cx="1146220" cy="646331"/>
              </a:xfrm>
            </p:grpSpPr>
            <p:sp>
              <p:nvSpPr>
                <p:cNvPr id="22" name="Rounded Rectangle 183">
                  <a:extLst>
                    <a:ext uri="{FF2B5EF4-FFF2-40B4-BE49-F238E27FC236}">
                      <a16:creationId xmlns:a16="http://schemas.microsoft.com/office/drawing/2014/main" id="{82BB9D4A-7A7A-8245-11B7-9DE4757E1801}"/>
                    </a:ext>
                  </a:extLst>
                </p:cNvPr>
                <p:cNvSpPr/>
                <p:nvPr/>
              </p:nvSpPr>
              <p:spPr>
                <a:xfrm>
                  <a:off x="2897710" y="6026454"/>
                  <a:ext cx="932092" cy="567000"/>
                </a:xfrm>
                <a:prstGeom prst="roundRect">
                  <a:avLst/>
                </a:prstGeom>
                <a:solidFill>
                  <a:schemeClr val="bg1"/>
                </a:solidFill>
                <a:ln w="349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文本框 121">
                  <a:extLst>
                    <a:ext uri="{FF2B5EF4-FFF2-40B4-BE49-F238E27FC236}">
                      <a16:creationId xmlns:a16="http://schemas.microsoft.com/office/drawing/2014/main" id="{B0E7D38E-9966-5864-21A1-77F025B420E8}"/>
                    </a:ext>
                  </a:extLst>
                </p:cNvPr>
                <p:cNvSpPr txBox="1"/>
                <p:nvPr/>
              </p:nvSpPr>
              <p:spPr>
                <a:xfrm>
                  <a:off x="2806504" y="5975801"/>
                  <a:ext cx="114622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6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95</a:t>
                  </a:r>
                  <a:r>
                    <a:rPr lang="en-US" altLang="zh-CN" sz="3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%</a:t>
                  </a:r>
                  <a:endParaRPr lang="zh-CN" altLang="en-US" sz="30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1DD0ED5-D1FE-3677-C169-DFDEA9FBD2AC}"/>
              </a:ext>
            </a:extLst>
          </p:cNvPr>
          <p:cNvGrpSpPr/>
          <p:nvPr/>
        </p:nvGrpSpPr>
        <p:grpSpPr>
          <a:xfrm>
            <a:off x="3943604" y="5419663"/>
            <a:ext cx="1189014" cy="1272627"/>
            <a:chOff x="80931" y="3770910"/>
            <a:chExt cx="1189014" cy="1272627"/>
          </a:xfrm>
        </p:grpSpPr>
        <p:sp>
          <p:nvSpPr>
            <p:cNvPr id="29" name="Rounded Rectangle 140">
              <a:extLst>
                <a:ext uri="{FF2B5EF4-FFF2-40B4-BE49-F238E27FC236}">
                  <a16:creationId xmlns:a16="http://schemas.microsoft.com/office/drawing/2014/main" id="{BF87036A-9FE9-68AE-FD55-AE813409FE9A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121">
              <a:extLst>
                <a:ext uri="{FF2B5EF4-FFF2-40B4-BE49-F238E27FC236}">
                  <a16:creationId xmlns:a16="http://schemas.microsoft.com/office/drawing/2014/main" id="{F1FD0706-75A5-EB30-0738-D154178EEF7B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84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ounded Rectangle 183">
              <a:extLst>
                <a:ext uri="{FF2B5EF4-FFF2-40B4-BE49-F238E27FC236}">
                  <a16:creationId xmlns:a16="http://schemas.microsoft.com/office/drawing/2014/main" id="{A0B91C46-1F3F-44BC-3084-89F1CC36A11E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121">
              <a:extLst>
                <a:ext uri="{FF2B5EF4-FFF2-40B4-BE49-F238E27FC236}">
                  <a16:creationId xmlns:a16="http://schemas.microsoft.com/office/drawing/2014/main" id="{DF3C7797-009E-AD6C-3152-4E026DE5A8E9}"/>
                </a:ext>
              </a:extLst>
            </p:cNvPr>
            <p:cNvSpPr txBox="1"/>
            <p:nvPr/>
          </p:nvSpPr>
          <p:spPr>
            <a:xfrm>
              <a:off x="87579" y="4397206"/>
              <a:ext cx="1144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98</a:t>
              </a:r>
              <a:r>
                <a:rPr lang="en-US" altLang="zh-CN" sz="3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B39B7D-B073-3AD5-1D47-8FB0EEBA74C5}"/>
              </a:ext>
            </a:extLst>
          </p:cNvPr>
          <p:cNvGrpSpPr/>
          <p:nvPr/>
        </p:nvGrpSpPr>
        <p:grpSpPr>
          <a:xfrm>
            <a:off x="8108688" y="62010"/>
            <a:ext cx="1285486" cy="1280743"/>
            <a:chOff x="17907" y="3770910"/>
            <a:chExt cx="1285486" cy="1280743"/>
          </a:xfrm>
        </p:grpSpPr>
        <p:sp>
          <p:nvSpPr>
            <p:cNvPr id="34" name="Rounded Rectangle 140">
              <a:extLst>
                <a:ext uri="{FF2B5EF4-FFF2-40B4-BE49-F238E27FC236}">
                  <a16:creationId xmlns:a16="http://schemas.microsoft.com/office/drawing/2014/main" id="{373BB488-1C11-0626-26A8-E6250DB6F8C8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121">
              <a:extLst>
                <a:ext uri="{FF2B5EF4-FFF2-40B4-BE49-F238E27FC236}">
                  <a16:creationId xmlns:a16="http://schemas.microsoft.com/office/drawing/2014/main" id="{B06AABD8-16A5-74C6-C934-D28251F06DB5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97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Rounded Rectangle 183">
              <a:extLst>
                <a:ext uri="{FF2B5EF4-FFF2-40B4-BE49-F238E27FC236}">
                  <a16:creationId xmlns:a16="http://schemas.microsoft.com/office/drawing/2014/main" id="{D1EAB52E-9607-3AD0-4044-FC80E807BDFB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121">
              <a:extLst>
                <a:ext uri="{FF2B5EF4-FFF2-40B4-BE49-F238E27FC236}">
                  <a16:creationId xmlns:a16="http://schemas.microsoft.com/office/drawing/2014/main" id="{696A9115-BB9B-2A1F-75B8-79F34F1D0755}"/>
                </a:ext>
              </a:extLst>
            </p:cNvPr>
            <p:cNvSpPr txBox="1"/>
            <p:nvPr/>
          </p:nvSpPr>
          <p:spPr>
            <a:xfrm>
              <a:off x="17907" y="4466878"/>
              <a:ext cx="12854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885270-6917-58FA-370B-02E3EF7AAD23}"/>
              </a:ext>
            </a:extLst>
          </p:cNvPr>
          <p:cNvGrpSpPr/>
          <p:nvPr/>
        </p:nvGrpSpPr>
        <p:grpSpPr>
          <a:xfrm>
            <a:off x="2136862" y="3968369"/>
            <a:ext cx="1189014" cy="1272627"/>
            <a:chOff x="80931" y="3770910"/>
            <a:chExt cx="1189014" cy="1272627"/>
          </a:xfrm>
        </p:grpSpPr>
        <p:sp>
          <p:nvSpPr>
            <p:cNvPr id="45" name="Rounded Rectangle 140">
              <a:extLst>
                <a:ext uri="{FF2B5EF4-FFF2-40B4-BE49-F238E27FC236}">
                  <a16:creationId xmlns:a16="http://schemas.microsoft.com/office/drawing/2014/main" id="{04E9FB4B-19CE-7B91-3A7E-6AB02126858A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121">
              <a:extLst>
                <a:ext uri="{FF2B5EF4-FFF2-40B4-BE49-F238E27FC236}">
                  <a16:creationId xmlns:a16="http://schemas.microsoft.com/office/drawing/2014/main" id="{93DDE251-B8BB-3338-5286-5610C8D98682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73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Rounded Rectangle 183">
              <a:extLst>
                <a:ext uri="{FF2B5EF4-FFF2-40B4-BE49-F238E27FC236}">
                  <a16:creationId xmlns:a16="http://schemas.microsoft.com/office/drawing/2014/main" id="{C13D3835-0E50-CA7B-764B-F590AADF8B85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121">
              <a:extLst>
                <a:ext uri="{FF2B5EF4-FFF2-40B4-BE49-F238E27FC236}">
                  <a16:creationId xmlns:a16="http://schemas.microsoft.com/office/drawing/2014/main" id="{9A197AE9-EEE5-CAFD-02BB-C73ECEEC0B31}"/>
                </a:ext>
              </a:extLst>
            </p:cNvPr>
            <p:cNvSpPr txBox="1"/>
            <p:nvPr/>
          </p:nvSpPr>
          <p:spPr>
            <a:xfrm>
              <a:off x="87579" y="4397206"/>
              <a:ext cx="1144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98</a:t>
              </a:r>
              <a:r>
                <a:rPr lang="en-US" altLang="zh-CN" sz="3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46FAAD-81AF-5405-E6F3-98705DD92A7A}"/>
              </a:ext>
            </a:extLst>
          </p:cNvPr>
          <p:cNvGrpSpPr/>
          <p:nvPr/>
        </p:nvGrpSpPr>
        <p:grpSpPr>
          <a:xfrm>
            <a:off x="1636073" y="2306439"/>
            <a:ext cx="1189014" cy="1272627"/>
            <a:chOff x="80931" y="3770910"/>
            <a:chExt cx="1189014" cy="1272627"/>
          </a:xfrm>
        </p:grpSpPr>
        <p:sp>
          <p:nvSpPr>
            <p:cNvPr id="50" name="Rounded Rectangle 140">
              <a:extLst>
                <a:ext uri="{FF2B5EF4-FFF2-40B4-BE49-F238E27FC236}">
                  <a16:creationId xmlns:a16="http://schemas.microsoft.com/office/drawing/2014/main" id="{6F1C4175-C570-F2F6-F73F-32110484042D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文本框 121">
              <a:extLst>
                <a:ext uri="{FF2B5EF4-FFF2-40B4-BE49-F238E27FC236}">
                  <a16:creationId xmlns:a16="http://schemas.microsoft.com/office/drawing/2014/main" id="{839C96C4-37E8-0EC5-172A-C66056D30227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88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Rounded Rectangle 183">
              <a:extLst>
                <a:ext uri="{FF2B5EF4-FFF2-40B4-BE49-F238E27FC236}">
                  <a16:creationId xmlns:a16="http://schemas.microsoft.com/office/drawing/2014/main" id="{7A73B392-7DBF-17FC-9A6D-DA511AF9DD1F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文本框 121">
              <a:extLst>
                <a:ext uri="{FF2B5EF4-FFF2-40B4-BE49-F238E27FC236}">
                  <a16:creationId xmlns:a16="http://schemas.microsoft.com/office/drawing/2014/main" id="{E1033697-A820-77A9-B9A2-D8D8C8567187}"/>
                </a:ext>
              </a:extLst>
            </p:cNvPr>
            <p:cNvSpPr txBox="1"/>
            <p:nvPr/>
          </p:nvSpPr>
          <p:spPr>
            <a:xfrm>
              <a:off x="87579" y="4397206"/>
              <a:ext cx="1144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98</a:t>
              </a:r>
              <a:r>
                <a:rPr lang="en-US" altLang="zh-CN" sz="3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72F31DB-E6BB-7E49-D6CE-7EDE8C8E57DA}"/>
              </a:ext>
            </a:extLst>
          </p:cNvPr>
          <p:cNvGrpSpPr/>
          <p:nvPr/>
        </p:nvGrpSpPr>
        <p:grpSpPr>
          <a:xfrm>
            <a:off x="3556913" y="3116178"/>
            <a:ext cx="1289676" cy="1272628"/>
            <a:chOff x="12511" y="3770910"/>
            <a:chExt cx="1289676" cy="1272628"/>
          </a:xfrm>
        </p:grpSpPr>
        <p:sp>
          <p:nvSpPr>
            <p:cNvPr id="55" name="Rounded Rectangle 140">
              <a:extLst>
                <a:ext uri="{FF2B5EF4-FFF2-40B4-BE49-F238E27FC236}">
                  <a16:creationId xmlns:a16="http://schemas.microsoft.com/office/drawing/2014/main" id="{9F00FC68-9A3D-E58D-547C-180E5DBD4A6C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文本框 121">
              <a:extLst>
                <a:ext uri="{FF2B5EF4-FFF2-40B4-BE49-F238E27FC236}">
                  <a16:creationId xmlns:a16="http://schemas.microsoft.com/office/drawing/2014/main" id="{E42EAEC8-2431-192E-CBA3-D604AABBA2F7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90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Rounded Rectangle 183">
              <a:extLst>
                <a:ext uri="{FF2B5EF4-FFF2-40B4-BE49-F238E27FC236}">
                  <a16:creationId xmlns:a16="http://schemas.microsoft.com/office/drawing/2014/main" id="{0939FEE3-420A-0AED-960A-06DFFD485637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文本框 121">
              <a:extLst>
                <a:ext uri="{FF2B5EF4-FFF2-40B4-BE49-F238E27FC236}">
                  <a16:creationId xmlns:a16="http://schemas.microsoft.com/office/drawing/2014/main" id="{78C77624-6687-C82D-91C4-495605980E7E}"/>
                </a:ext>
              </a:extLst>
            </p:cNvPr>
            <p:cNvSpPr txBox="1"/>
            <p:nvPr/>
          </p:nvSpPr>
          <p:spPr>
            <a:xfrm>
              <a:off x="12511" y="4397207"/>
              <a:ext cx="12896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98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1EEFEDB-00F8-1451-8F4B-55576AA595E0}"/>
              </a:ext>
            </a:extLst>
          </p:cNvPr>
          <p:cNvGrpSpPr/>
          <p:nvPr/>
        </p:nvGrpSpPr>
        <p:grpSpPr>
          <a:xfrm>
            <a:off x="5275308" y="3131857"/>
            <a:ext cx="1320275" cy="1263325"/>
            <a:chOff x="488" y="3770910"/>
            <a:chExt cx="1320275" cy="1263325"/>
          </a:xfrm>
        </p:grpSpPr>
        <p:sp>
          <p:nvSpPr>
            <p:cNvPr id="60" name="Rounded Rectangle 140">
              <a:extLst>
                <a:ext uri="{FF2B5EF4-FFF2-40B4-BE49-F238E27FC236}">
                  <a16:creationId xmlns:a16="http://schemas.microsoft.com/office/drawing/2014/main" id="{6875CBE3-292D-641B-27ED-F5446ABA3D16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121">
              <a:extLst>
                <a:ext uri="{FF2B5EF4-FFF2-40B4-BE49-F238E27FC236}">
                  <a16:creationId xmlns:a16="http://schemas.microsoft.com/office/drawing/2014/main" id="{01534179-5CCF-40EF-0C87-748045F82B9C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95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Rounded Rectangle 183">
              <a:extLst>
                <a:ext uri="{FF2B5EF4-FFF2-40B4-BE49-F238E27FC236}">
                  <a16:creationId xmlns:a16="http://schemas.microsoft.com/office/drawing/2014/main" id="{30BF1489-9B53-E37C-CB1E-297DF82A04CA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121">
              <a:extLst>
                <a:ext uri="{FF2B5EF4-FFF2-40B4-BE49-F238E27FC236}">
                  <a16:creationId xmlns:a16="http://schemas.microsoft.com/office/drawing/2014/main" id="{630718E7-C06D-7C45-C1F7-4F00386A2E80}"/>
                </a:ext>
              </a:extLst>
            </p:cNvPr>
            <p:cNvSpPr txBox="1"/>
            <p:nvPr/>
          </p:nvSpPr>
          <p:spPr>
            <a:xfrm>
              <a:off x="488" y="4449460"/>
              <a:ext cx="13202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1CDC1F9-FA23-4599-133F-6995F78D5052}"/>
              </a:ext>
            </a:extLst>
          </p:cNvPr>
          <p:cNvGrpSpPr/>
          <p:nvPr/>
        </p:nvGrpSpPr>
        <p:grpSpPr>
          <a:xfrm>
            <a:off x="7008204" y="3149604"/>
            <a:ext cx="1326275" cy="1254616"/>
            <a:chOff x="488" y="3770910"/>
            <a:chExt cx="1326275" cy="1254616"/>
          </a:xfrm>
        </p:grpSpPr>
        <p:sp>
          <p:nvSpPr>
            <p:cNvPr id="65" name="Rounded Rectangle 140">
              <a:extLst>
                <a:ext uri="{FF2B5EF4-FFF2-40B4-BE49-F238E27FC236}">
                  <a16:creationId xmlns:a16="http://schemas.microsoft.com/office/drawing/2014/main" id="{2A415EA1-B737-C31D-D941-2D51AA3B41FB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文本框 121">
              <a:extLst>
                <a:ext uri="{FF2B5EF4-FFF2-40B4-BE49-F238E27FC236}">
                  <a16:creationId xmlns:a16="http://schemas.microsoft.com/office/drawing/2014/main" id="{3B75D957-EE3C-67E1-0B5C-4D3C1397D1A3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95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Rounded Rectangle 183">
              <a:extLst>
                <a:ext uri="{FF2B5EF4-FFF2-40B4-BE49-F238E27FC236}">
                  <a16:creationId xmlns:a16="http://schemas.microsoft.com/office/drawing/2014/main" id="{14B06C07-C316-61D6-1E40-40E9B00B4377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文本框 121">
              <a:extLst>
                <a:ext uri="{FF2B5EF4-FFF2-40B4-BE49-F238E27FC236}">
                  <a16:creationId xmlns:a16="http://schemas.microsoft.com/office/drawing/2014/main" id="{4E8B2026-0E68-BA4C-6ADC-58DC34206179}"/>
                </a:ext>
              </a:extLst>
            </p:cNvPr>
            <p:cNvSpPr txBox="1"/>
            <p:nvPr/>
          </p:nvSpPr>
          <p:spPr>
            <a:xfrm>
              <a:off x="488" y="4440751"/>
              <a:ext cx="13262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8DA4B3C-E5AB-0752-564F-8803F742847D}"/>
              </a:ext>
            </a:extLst>
          </p:cNvPr>
          <p:cNvGrpSpPr/>
          <p:nvPr/>
        </p:nvGrpSpPr>
        <p:grpSpPr>
          <a:xfrm>
            <a:off x="5566476" y="5061665"/>
            <a:ext cx="1189014" cy="1272627"/>
            <a:chOff x="80931" y="3770910"/>
            <a:chExt cx="1189014" cy="1272627"/>
          </a:xfrm>
        </p:grpSpPr>
        <p:sp>
          <p:nvSpPr>
            <p:cNvPr id="70" name="Rounded Rectangle 140">
              <a:extLst>
                <a:ext uri="{FF2B5EF4-FFF2-40B4-BE49-F238E27FC236}">
                  <a16:creationId xmlns:a16="http://schemas.microsoft.com/office/drawing/2014/main" id="{9EAF2038-6E25-13FE-CCFA-A846E0FC6964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文本框 121">
              <a:extLst>
                <a:ext uri="{FF2B5EF4-FFF2-40B4-BE49-F238E27FC236}">
                  <a16:creationId xmlns:a16="http://schemas.microsoft.com/office/drawing/2014/main" id="{CC42CE27-CE15-00A9-34A0-E0E85917021D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89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Rounded Rectangle 183">
              <a:extLst>
                <a:ext uri="{FF2B5EF4-FFF2-40B4-BE49-F238E27FC236}">
                  <a16:creationId xmlns:a16="http://schemas.microsoft.com/office/drawing/2014/main" id="{A3E93EF8-51AF-D52E-DD66-0BEF3D0503B6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文本框 121">
              <a:extLst>
                <a:ext uri="{FF2B5EF4-FFF2-40B4-BE49-F238E27FC236}">
                  <a16:creationId xmlns:a16="http://schemas.microsoft.com/office/drawing/2014/main" id="{1B1AEB3F-4CDE-DDA2-A55B-36DE2334963C}"/>
                </a:ext>
              </a:extLst>
            </p:cNvPr>
            <p:cNvSpPr txBox="1"/>
            <p:nvPr/>
          </p:nvSpPr>
          <p:spPr>
            <a:xfrm>
              <a:off x="87579" y="4397206"/>
              <a:ext cx="1144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97</a:t>
              </a:r>
              <a:r>
                <a:rPr lang="en-US" altLang="zh-CN" sz="3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FA4835E-6F73-E705-9482-5391AD062F3D}"/>
              </a:ext>
            </a:extLst>
          </p:cNvPr>
          <p:cNvGrpSpPr/>
          <p:nvPr/>
        </p:nvGrpSpPr>
        <p:grpSpPr>
          <a:xfrm>
            <a:off x="1688099" y="760764"/>
            <a:ext cx="1189014" cy="1272627"/>
            <a:chOff x="80931" y="3770910"/>
            <a:chExt cx="1189014" cy="1272627"/>
          </a:xfrm>
        </p:grpSpPr>
        <p:sp>
          <p:nvSpPr>
            <p:cNvPr id="75" name="Rounded Rectangle 140">
              <a:extLst>
                <a:ext uri="{FF2B5EF4-FFF2-40B4-BE49-F238E27FC236}">
                  <a16:creationId xmlns:a16="http://schemas.microsoft.com/office/drawing/2014/main" id="{72015FE4-5AA7-F401-B31E-6BCFA503350F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文本框 121">
              <a:extLst>
                <a:ext uri="{FF2B5EF4-FFF2-40B4-BE49-F238E27FC236}">
                  <a16:creationId xmlns:a16="http://schemas.microsoft.com/office/drawing/2014/main" id="{3F68C59A-9398-D95D-F118-3E32814E10AD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80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Rounded Rectangle 183">
              <a:extLst>
                <a:ext uri="{FF2B5EF4-FFF2-40B4-BE49-F238E27FC236}">
                  <a16:creationId xmlns:a16="http://schemas.microsoft.com/office/drawing/2014/main" id="{9238145F-C8E2-F59E-6FCF-00C2FDF49FD5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文本框 121">
              <a:extLst>
                <a:ext uri="{FF2B5EF4-FFF2-40B4-BE49-F238E27FC236}">
                  <a16:creationId xmlns:a16="http://schemas.microsoft.com/office/drawing/2014/main" id="{48F03B89-B459-EB60-3710-1B0019C1D202}"/>
                </a:ext>
              </a:extLst>
            </p:cNvPr>
            <p:cNvSpPr txBox="1"/>
            <p:nvPr/>
          </p:nvSpPr>
          <p:spPr>
            <a:xfrm>
              <a:off x="87579" y="4397206"/>
              <a:ext cx="1144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97</a:t>
              </a:r>
              <a:r>
                <a:rPr lang="en-US" altLang="zh-CN" sz="3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E533D77-520A-CF32-A36B-83A491D8074D}"/>
              </a:ext>
            </a:extLst>
          </p:cNvPr>
          <p:cNvGrpSpPr/>
          <p:nvPr/>
        </p:nvGrpSpPr>
        <p:grpSpPr>
          <a:xfrm>
            <a:off x="3302312" y="1490935"/>
            <a:ext cx="1286108" cy="1263325"/>
            <a:chOff x="17907" y="3770910"/>
            <a:chExt cx="1286108" cy="1263325"/>
          </a:xfrm>
        </p:grpSpPr>
        <p:sp>
          <p:nvSpPr>
            <p:cNvPr id="80" name="Rounded Rectangle 140">
              <a:extLst>
                <a:ext uri="{FF2B5EF4-FFF2-40B4-BE49-F238E27FC236}">
                  <a16:creationId xmlns:a16="http://schemas.microsoft.com/office/drawing/2014/main" id="{C0430E28-8745-9601-5ED0-C6B8E8C03252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文本框 121">
              <a:extLst>
                <a:ext uri="{FF2B5EF4-FFF2-40B4-BE49-F238E27FC236}">
                  <a16:creationId xmlns:a16="http://schemas.microsoft.com/office/drawing/2014/main" id="{400BB562-2618-C8AE-2CD1-2CF81F271D34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92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Rounded Rectangle 183">
              <a:extLst>
                <a:ext uri="{FF2B5EF4-FFF2-40B4-BE49-F238E27FC236}">
                  <a16:creationId xmlns:a16="http://schemas.microsoft.com/office/drawing/2014/main" id="{7B4CBC13-B923-68B2-DD6A-9C303706BB63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文本框 121">
              <a:extLst>
                <a:ext uri="{FF2B5EF4-FFF2-40B4-BE49-F238E27FC236}">
                  <a16:creationId xmlns:a16="http://schemas.microsoft.com/office/drawing/2014/main" id="{32B115E2-0726-2AE9-D03F-7B93F96BE740}"/>
                </a:ext>
              </a:extLst>
            </p:cNvPr>
            <p:cNvSpPr txBox="1"/>
            <p:nvPr/>
          </p:nvSpPr>
          <p:spPr>
            <a:xfrm>
              <a:off x="17907" y="4449460"/>
              <a:ext cx="12861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C52CFCE-92DF-34AE-471B-EA8B32A45AB7}"/>
              </a:ext>
            </a:extLst>
          </p:cNvPr>
          <p:cNvGrpSpPr/>
          <p:nvPr/>
        </p:nvGrpSpPr>
        <p:grpSpPr>
          <a:xfrm>
            <a:off x="5001164" y="1472063"/>
            <a:ext cx="1189014" cy="1272627"/>
            <a:chOff x="80931" y="3770910"/>
            <a:chExt cx="1189014" cy="1272627"/>
          </a:xfrm>
        </p:grpSpPr>
        <p:sp>
          <p:nvSpPr>
            <p:cNvPr id="85" name="Rounded Rectangle 140">
              <a:extLst>
                <a:ext uri="{FF2B5EF4-FFF2-40B4-BE49-F238E27FC236}">
                  <a16:creationId xmlns:a16="http://schemas.microsoft.com/office/drawing/2014/main" id="{418F6C16-8CDC-F632-822F-A2E905A64EAE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文本框 121">
              <a:extLst>
                <a:ext uri="{FF2B5EF4-FFF2-40B4-BE49-F238E27FC236}">
                  <a16:creationId xmlns:a16="http://schemas.microsoft.com/office/drawing/2014/main" id="{3B41B1E5-5936-D34C-D1DF-3B2AEDF330E5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90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Rounded Rectangle 183">
              <a:extLst>
                <a:ext uri="{FF2B5EF4-FFF2-40B4-BE49-F238E27FC236}">
                  <a16:creationId xmlns:a16="http://schemas.microsoft.com/office/drawing/2014/main" id="{3B9326B7-D6BF-C7BF-B24F-897EDFDAA725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文本框 121">
              <a:extLst>
                <a:ext uri="{FF2B5EF4-FFF2-40B4-BE49-F238E27FC236}">
                  <a16:creationId xmlns:a16="http://schemas.microsoft.com/office/drawing/2014/main" id="{AC0D01AB-2719-C2CA-F6F6-60B6FBB1D79D}"/>
                </a:ext>
              </a:extLst>
            </p:cNvPr>
            <p:cNvSpPr txBox="1"/>
            <p:nvPr/>
          </p:nvSpPr>
          <p:spPr>
            <a:xfrm>
              <a:off x="87579" y="4397206"/>
              <a:ext cx="1144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97</a:t>
              </a:r>
              <a:r>
                <a:rPr lang="en-US" altLang="zh-CN" sz="3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F012667-0754-8DCB-BB2A-34A812D88C32}"/>
              </a:ext>
            </a:extLst>
          </p:cNvPr>
          <p:cNvGrpSpPr/>
          <p:nvPr/>
        </p:nvGrpSpPr>
        <p:grpSpPr>
          <a:xfrm>
            <a:off x="3171540" y="86602"/>
            <a:ext cx="1189014" cy="1272627"/>
            <a:chOff x="80931" y="3770910"/>
            <a:chExt cx="1189014" cy="1272627"/>
          </a:xfrm>
        </p:grpSpPr>
        <p:sp>
          <p:nvSpPr>
            <p:cNvPr id="90" name="Rounded Rectangle 140">
              <a:extLst>
                <a:ext uri="{FF2B5EF4-FFF2-40B4-BE49-F238E27FC236}">
                  <a16:creationId xmlns:a16="http://schemas.microsoft.com/office/drawing/2014/main" id="{BA7BF5E6-B220-21F8-1AF5-F6629D0DA122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文本框 121">
              <a:extLst>
                <a:ext uri="{FF2B5EF4-FFF2-40B4-BE49-F238E27FC236}">
                  <a16:creationId xmlns:a16="http://schemas.microsoft.com/office/drawing/2014/main" id="{6CE68970-F58B-13D9-674E-B0E321FD4659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82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Rounded Rectangle 183">
              <a:extLst>
                <a:ext uri="{FF2B5EF4-FFF2-40B4-BE49-F238E27FC236}">
                  <a16:creationId xmlns:a16="http://schemas.microsoft.com/office/drawing/2014/main" id="{F685A236-8C8D-92CD-A70D-31F6B2BD4BA5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文本框 121">
              <a:extLst>
                <a:ext uri="{FF2B5EF4-FFF2-40B4-BE49-F238E27FC236}">
                  <a16:creationId xmlns:a16="http://schemas.microsoft.com/office/drawing/2014/main" id="{40933CF9-9868-A5F0-3D2D-5BBC55C2B64B}"/>
                </a:ext>
              </a:extLst>
            </p:cNvPr>
            <p:cNvSpPr txBox="1"/>
            <p:nvPr/>
          </p:nvSpPr>
          <p:spPr>
            <a:xfrm>
              <a:off x="87579" y="4397206"/>
              <a:ext cx="1144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97</a:t>
              </a:r>
              <a:r>
                <a:rPr lang="en-US" altLang="zh-CN" sz="3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DAEDE7A-BDF2-AA17-E7F3-AF459719EA40}"/>
              </a:ext>
            </a:extLst>
          </p:cNvPr>
          <p:cNvGrpSpPr/>
          <p:nvPr/>
        </p:nvGrpSpPr>
        <p:grpSpPr>
          <a:xfrm>
            <a:off x="4894969" y="74573"/>
            <a:ext cx="1330497" cy="1250206"/>
            <a:chOff x="-8221" y="3770910"/>
            <a:chExt cx="1330497" cy="1250206"/>
          </a:xfrm>
        </p:grpSpPr>
        <p:sp>
          <p:nvSpPr>
            <p:cNvPr id="95" name="Rounded Rectangle 140">
              <a:extLst>
                <a:ext uri="{FF2B5EF4-FFF2-40B4-BE49-F238E27FC236}">
                  <a16:creationId xmlns:a16="http://schemas.microsoft.com/office/drawing/2014/main" id="{0799D89A-CE03-90D2-0FEC-7F432EC5B479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文本框 121">
              <a:extLst>
                <a:ext uri="{FF2B5EF4-FFF2-40B4-BE49-F238E27FC236}">
                  <a16:creationId xmlns:a16="http://schemas.microsoft.com/office/drawing/2014/main" id="{80BD95FE-275F-10D6-CBE9-6E66C4B9A093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92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Rounded Rectangle 183">
              <a:extLst>
                <a:ext uri="{FF2B5EF4-FFF2-40B4-BE49-F238E27FC236}">
                  <a16:creationId xmlns:a16="http://schemas.microsoft.com/office/drawing/2014/main" id="{B1C08EE4-D333-BDB2-1804-BC6F692F868C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文本框 121">
              <a:extLst>
                <a:ext uri="{FF2B5EF4-FFF2-40B4-BE49-F238E27FC236}">
                  <a16:creationId xmlns:a16="http://schemas.microsoft.com/office/drawing/2014/main" id="{1730496D-E5F6-DFC1-CC4A-ABAD36CFC8E2}"/>
                </a:ext>
              </a:extLst>
            </p:cNvPr>
            <p:cNvSpPr txBox="1"/>
            <p:nvPr/>
          </p:nvSpPr>
          <p:spPr>
            <a:xfrm>
              <a:off x="-8221" y="4423333"/>
              <a:ext cx="13304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90245AB-AA1D-CA34-572B-828AF1DE969A}"/>
              </a:ext>
            </a:extLst>
          </p:cNvPr>
          <p:cNvGrpSpPr/>
          <p:nvPr/>
        </p:nvGrpSpPr>
        <p:grpSpPr>
          <a:xfrm>
            <a:off x="6606884" y="1507437"/>
            <a:ext cx="1316585" cy="1250206"/>
            <a:chOff x="9197" y="3770910"/>
            <a:chExt cx="1316585" cy="1250206"/>
          </a:xfrm>
        </p:grpSpPr>
        <p:sp>
          <p:nvSpPr>
            <p:cNvPr id="100" name="Rounded Rectangle 140">
              <a:extLst>
                <a:ext uri="{FF2B5EF4-FFF2-40B4-BE49-F238E27FC236}">
                  <a16:creationId xmlns:a16="http://schemas.microsoft.com/office/drawing/2014/main" id="{940A8BFE-4A3F-12C1-E9A5-D1C84C6F2C24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文本框 121">
              <a:extLst>
                <a:ext uri="{FF2B5EF4-FFF2-40B4-BE49-F238E27FC236}">
                  <a16:creationId xmlns:a16="http://schemas.microsoft.com/office/drawing/2014/main" id="{886294EB-89B3-EFC1-8A55-1BEC3B204325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93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Rounded Rectangle 183">
              <a:extLst>
                <a:ext uri="{FF2B5EF4-FFF2-40B4-BE49-F238E27FC236}">
                  <a16:creationId xmlns:a16="http://schemas.microsoft.com/office/drawing/2014/main" id="{C0587FF8-4E66-4214-2494-A096617C8B4A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文本框 121">
              <a:extLst>
                <a:ext uri="{FF2B5EF4-FFF2-40B4-BE49-F238E27FC236}">
                  <a16:creationId xmlns:a16="http://schemas.microsoft.com/office/drawing/2014/main" id="{5CF2DC93-CFDD-1EC8-3DBB-3A0C342AAEB9}"/>
                </a:ext>
              </a:extLst>
            </p:cNvPr>
            <p:cNvSpPr txBox="1"/>
            <p:nvPr/>
          </p:nvSpPr>
          <p:spPr>
            <a:xfrm>
              <a:off x="9197" y="4432042"/>
              <a:ext cx="13165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8C9D814-1FAD-BFD3-E94B-4B5E94BE2ED5}"/>
              </a:ext>
            </a:extLst>
          </p:cNvPr>
          <p:cNvGrpSpPr/>
          <p:nvPr/>
        </p:nvGrpSpPr>
        <p:grpSpPr>
          <a:xfrm>
            <a:off x="8049214" y="1497262"/>
            <a:ext cx="1306244" cy="1250206"/>
            <a:chOff x="9198" y="3770910"/>
            <a:chExt cx="1306244" cy="1250206"/>
          </a:xfrm>
        </p:grpSpPr>
        <p:sp>
          <p:nvSpPr>
            <p:cNvPr id="105" name="Rounded Rectangle 140">
              <a:extLst>
                <a:ext uri="{FF2B5EF4-FFF2-40B4-BE49-F238E27FC236}">
                  <a16:creationId xmlns:a16="http://schemas.microsoft.com/office/drawing/2014/main" id="{461D8538-9F36-2582-39EB-0E5AF23A5E95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文本框 121">
              <a:extLst>
                <a:ext uri="{FF2B5EF4-FFF2-40B4-BE49-F238E27FC236}">
                  <a16:creationId xmlns:a16="http://schemas.microsoft.com/office/drawing/2014/main" id="{8C72A711-E744-35F9-C44D-00D845FD0815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93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Rounded Rectangle 183">
              <a:extLst>
                <a:ext uri="{FF2B5EF4-FFF2-40B4-BE49-F238E27FC236}">
                  <a16:creationId xmlns:a16="http://schemas.microsoft.com/office/drawing/2014/main" id="{6244BF7E-6EF5-604E-5B58-A3462114BFB6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文本框 121">
              <a:extLst>
                <a:ext uri="{FF2B5EF4-FFF2-40B4-BE49-F238E27FC236}">
                  <a16:creationId xmlns:a16="http://schemas.microsoft.com/office/drawing/2014/main" id="{B06A9730-6279-AC4E-2F95-44A8206B7C72}"/>
                </a:ext>
              </a:extLst>
            </p:cNvPr>
            <p:cNvSpPr txBox="1"/>
            <p:nvPr/>
          </p:nvSpPr>
          <p:spPr>
            <a:xfrm>
              <a:off x="9198" y="4432042"/>
              <a:ext cx="13062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B00D4A0-D24B-F33B-FA29-F74EF401E0E2}"/>
              </a:ext>
            </a:extLst>
          </p:cNvPr>
          <p:cNvGrpSpPr/>
          <p:nvPr/>
        </p:nvGrpSpPr>
        <p:grpSpPr>
          <a:xfrm>
            <a:off x="6975772" y="62010"/>
            <a:ext cx="1270505" cy="1254616"/>
            <a:chOff x="31682" y="3770910"/>
            <a:chExt cx="1270505" cy="1254616"/>
          </a:xfrm>
        </p:grpSpPr>
        <p:sp>
          <p:nvSpPr>
            <p:cNvPr id="110" name="Rounded Rectangle 140">
              <a:extLst>
                <a:ext uri="{FF2B5EF4-FFF2-40B4-BE49-F238E27FC236}">
                  <a16:creationId xmlns:a16="http://schemas.microsoft.com/office/drawing/2014/main" id="{ED112645-CFA8-6878-D7B1-BF7EF0CC27FC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文本框 121">
              <a:extLst>
                <a:ext uri="{FF2B5EF4-FFF2-40B4-BE49-F238E27FC236}">
                  <a16:creationId xmlns:a16="http://schemas.microsoft.com/office/drawing/2014/main" id="{D402F60D-1D74-7EF6-8B68-7DD688ADEAF4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92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Rounded Rectangle 183">
              <a:extLst>
                <a:ext uri="{FF2B5EF4-FFF2-40B4-BE49-F238E27FC236}">
                  <a16:creationId xmlns:a16="http://schemas.microsoft.com/office/drawing/2014/main" id="{D2ECA9C7-A1E2-ED72-D1F6-642C892584D0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文本框 121">
              <a:extLst>
                <a:ext uri="{FF2B5EF4-FFF2-40B4-BE49-F238E27FC236}">
                  <a16:creationId xmlns:a16="http://schemas.microsoft.com/office/drawing/2014/main" id="{F50B968E-928E-227B-22B9-8F400FAD33DE}"/>
                </a:ext>
              </a:extLst>
            </p:cNvPr>
            <p:cNvSpPr txBox="1"/>
            <p:nvPr/>
          </p:nvSpPr>
          <p:spPr>
            <a:xfrm>
              <a:off x="31682" y="4440751"/>
              <a:ext cx="12705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F33E1359-3C66-EED3-25A1-91A2350075CB}"/>
              </a:ext>
            </a:extLst>
          </p:cNvPr>
          <p:cNvGrpSpPr/>
          <p:nvPr/>
        </p:nvGrpSpPr>
        <p:grpSpPr>
          <a:xfrm>
            <a:off x="3466250" y="5193433"/>
            <a:ext cx="438912" cy="438912"/>
            <a:chOff x="378696" y="4469365"/>
            <a:chExt cx="438912" cy="438912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D44C2C95-4060-5D65-CF1F-7B41A87EBD92}"/>
                </a:ext>
              </a:extLst>
            </p:cNvPr>
            <p:cNvSpPr/>
            <p:nvPr/>
          </p:nvSpPr>
          <p:spPr>
            <a:xfrm>
              <a:off x="378696" y="4469365"/>
              <a:ext cx="438912" cy="438912"/>
            </a:xfrm>
            <a:prstGeom prst="ellipse">
              <a:avLst/>
            </a:prstGeom>
            <a:solidFill>
              <a:srgbClr val="FF0000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2" name="Picture 4" descr="RFID CARD ISSUANCE PROCESS DURING THESE CHALLENGING TIMES | Villages of  Westcreek - San Antonio, Texas">
              <a:extLst>
                <a:ext uri="{FF2B5EF4-FFF2-40B4-BE49-F238E27FC236}">
                  <a16:creationId xmlns:a16="http://schemas.microsoft.com/office/drawing/2014/main" id="{A7F99A78-D29D-F03C-72DF-FC3DDCD880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494" y="4495981"/>
              <a:ext cx="348319" cy="34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8" name="文本框 121">
            <a:extLst>
              <a:ext uri="{FF2B5EF4-FFF2-40B4-BE49-F238E27FC236}">
                <a16:creationId xmlns:a16="http://schemas.microsoft.com/office/drawing/2014/main" id="{A7F837EE-43BD-19CF-7C22-0120FC94DE25}"/>
              </a:ext>
            </a:extLst>
          </p:cNvPr>
          <p:cNvSpPr txBox="1"/>
          <p:nvPr/>
        </p:nvSpPr>
        <p:spPr>
          <a:xfrm>
            <a:off x="7235142" y="4822507"/>
            <a:ext cx="306547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position</a:t>
            </a:r>
            <a:endParaRPr lang="zh-CN" alt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6D78B77E-9AF6-C949-06E9-F18090A8ADFD}"/>
              </a:ext>
            </a:extLst>
          </p:cNvPr>
          <p:cNvGrpSpPr/>
          <p:nvPr/>
        </p:nvGrpSpPr>
        <p:grpSpPr>
          <a:xfrm>
            <a:off x="8248190" y="3154131"/>
            <a:ext cx="1326275" cy="1254616"/>
            <a:chOff x="488" y="3770910"/>
            <a:chExt cx="1326275" cy="1254616"/>
          </a:xfrm>
        </p:grpSpPr>
        <p:sp>
          <p:nvSpPr>
            <p:cNvPr id="170" name="Rounded Rectangle 140">
              <a:extLst>
                <a:ext uri="{FF2B5EF4-FFF2-40B4-BE49-F238E27FC236}">
                  <a16:creationId xmlns:a16="http://schemas.microsoft.com/office/drawing/2014/main" id="{5D036190-3E48-4204-E46F-940D06A32031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文本框 121">
              <a:extLst>
                <a:ext uri="{FF2B5EF4-FFF2-40B4-BE49-F238E27FC236}">
                  <a16:creationId xmlns:a16="http://schemas.microsoft.com/office/drawing/2014/main" id="{7550FA0E-0C7C-756F-C7A1-6CBA1216BA02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97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Rounded Rectangle 183">
              <a:extLst>
                <a:ext uri="{FF2B5EF4-FFF2-40B4-BE49-F238E27FC236}">
                  <a16:creationId xmlns:a16="http://schemas.microsoft.com/office/drawing/2014/main" id="{AE06C355-29F9-2533-85B9-A0C1AD7D50C4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" name="文本框 121">
              <a:extLst>
                <a:ext uri="{FF2B5EF4-FFF2-40B4-BE49-F238E27FC236}">
                  <a16:creationId xmlns:a16="http://schemas.microsoft.com/office/drawing/2014/main" id="{06232C7A-12A7-88F6-C728-074F90283FB8}"/>
                </a:ext>
              </a:extLst>
            </p:cNvPr>
            <p:cNvSpPr txBox="1"/>
            <p:nvPr/>
          </p:nvSpPr>
          <p:spPr>
            <a:xfrm>
              <a:off x="488" y="4440751"/>
              <a:ext cx="13262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29021A19-C6D2-F82F-F2C8-D0C1F03EA670}"/>
              </a:ext>
            </a:extLst>
          </p:cNvPr>
          <p:cNvGrpSpPr/>
          <p:nvPr/>
        </p:nvGrpSpPr>
        <p:grpSpPr>
          <a:xfrm>
            <a:off x="1777304" y="5850282"/>
            <a:ext cx="457200" cy="457200"/>
            <a:chOff x="1739788" y="5885662"/>
            <a:chExt cx="457200" cy="457200"/>
          </a:xfrm>
        </p:grpSpPr>
        <p:sp>
          <p:nvSpPr>
            <p:cNvPr id="224" name="Teardrop 223">
              <a:extLst>
                <a:ext uri="{FF2B5EF4-FFF2-40B4-BE49-F238E27FC236}">
                  <a16:creationId xmlns:a16="http://schemas.microsoft.com/office/drawing/2014/main" id="{CEB539C0-0197-B77E-7279-540C00389721}"/>
                </a:ext>
              </a:extLst>
            </p:cNvPr>
            <p:cNvSpPr/>
            <p:nvPr/>
          </p:nvSpPr>
          <p:spPr>
            <a:xfrm rot="2385106">
              <a:off x="1739788" y="5885662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2B42C9BF-C045-3CEF-5C77-9BACA9E9F46F}"/>
                </a:ext>
              </a:extLst>
            </p:cNvPr>
            <p:cNvGrpSpPr/>
            <p:nvPr/>
          </p:nvGrpSpPr>
          <p:grpSpPr>
            <a:xfrm>
              <a:off x="1753478" y="5893814"/>
              <a:ext cx="438912" cy="438912"/>
              <a:chOff x="378696" y="4469365"/>
              <a:chExt cx="438912" cy="438912"/>
            </a:xfrm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2E70486F-9003-489A-A528-908749ADBA91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7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AB165AC3-0A48-1798-ECEC-1E3C50A8E8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7F2263B9-5DB6-5FC1-10A3-5478DF724D84}"/>
              </a:ext>
            </a:extLst>
          </p:cNvPr>
          <p:cNvGrpSpPr/>
          <p:nvPr/>
        </p:nvGrpSpPr>
        <p:grpSpPr>
          <a:xfrm>
            <a:off x="9454092" y="3688742"/>
            <a:ext cx="457200" cy="457200"/>
            <a:chOff x="10171866" y="4034441"/>
            <a:chExt cx="457200" cy="457200"/>
          </a:xfrm>
        </p:grpSpPr>
        <p:sp>
          <p:nvSpPr>
            <p:cNvPr id="248" name="Teardrop 247">
              <a:extLst>
                <a:ext uri="{FF2B5EF4-FFF2-40B4-BE49-F238E27FC236}">
                  <a16:creationId xmlns:a16="http://schemas.microsoft.com/office/drawing/2014/main" id="{73946DE4-2C05-C5F7-42D4-8E0D9A155981}"/>
                </a:ext>
              </a:extLst>
            </p:cNvPr>
            <p:cNvSpPr/>
            <p:nvPr/>
          </p:nvSpPr>
          <p:spPr>
            <a:xfrm rot="14644213">
              <a:off x="10171866" y="4034441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E133F0E8-5C10-B76C-DDA9-57BCF4DCE24C}"/>
                </a:ext>
              </a:extLst>
            </p:cNvPr>
            <p:cNvGrpSpPr/>
            <p:nvPr/>
          </p:nvGrpSpPr>
          <p:grpSpPr>
            <a:xfrm>
              <a:off x="10185556" y="4042593"/>
              <a:ext cx="438912" cy="438912"/>
              <a:chOff x="378696" y="4469365"/>
              <a:chExt cx="438912" cy="438912"/>
            </a:xfrm>
          </p:grpSpPr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0932359B-A990-BDD1-CDEC-3CB99D221ACE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1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553DCBB0-EDD5-C3BA-1580-2EB4637C21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069B8946-BE5E-4B6D-7F35-AD4E38E109D1}"/>
              </a:ext>
            </a:extLst>
          </p:cNvPr>
          <p:cNvGrpSpPr/>
          <p:nvPr/>
        </p:nvGrpSpPr>
        <p:grpSpPr>
          <a:xfrm>
            <a:off x="2002017" y="250372"/>
            <a:ext cx="457200" cy="457200"/>
            <a:chOff x="1773809" y="390192"/>
            <a:chExt cx="457200" cy="457200"/>
          </a:xfrm>
        </p:grpSpPr>
        <p:sp>
          <p:nvSpPr>
            <p:cNvPr id="253" name="Teardrop 252">
              <a:extLst>
                <a:ext uri="{FF2B5EF4-FFF2-40B4-BE49-F238E27FC236}">
                  <a16:creationId xmlns:a16="http://schemas.microsoft.com/office/drawing/2014/main" id="{09FD3606-A825-0207-7F6A-8E59CCF9C7CE}"/>
                </a:ext>
              </a:extLst>
            </p:cNvPr>
            <p:cNvSpPr/>
            <p:nvPr/>
          </p:nvSpPr>
          <p:spPr>
            <a:xfrm rot="8251492">
              <a:off x="1773809" y="390192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71F677E4-94E7-6EEA-4F13-985E930826E3}"/>
                </a:ext>
              </a:extLst>
            </p:cNvPr>
            <p:cNvGrpSpPr/>
            <p:nvPr/>
          </p:nvGrpSpPr>
          <p:grpSpPr>
            <a:xfrm>
              <a:off x="1787499" y="398344"/>
              <a:ext cx="438912" cy="438912"/>
              <a:chOff x="378696" y="4469365"/>
              <a:chExt cx="438912" cy="438912"/>
            </a:xfrm>
          </p:grpSpPr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3F31B5DE-880C-12CB-3C5F-EEBD1DBF3DD6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6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0B7D90D1-B61C-97D5-94A7-0C90147D72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6663BCAE-13D4-C8B1-A5C6-F6DD2061D1CC}"/>
              </a:ext>
            </a:extLst>
          </p:cNvPr>
          <p:cNvGrpSpPr/>
          <p:nvPr/>
        </p:nvGrpSpPr>
        <p:grpSpPr>
          <a:xfrm>
            <a:off x="2768212" y="2738533"/>
            <a:ext cx="457200" cy="457200"/>
            <a:chOff x="196879" y="2526412"/>
            <a:chExt cx="457200" cy="457200"/>
          </a:xfrm>
        </p:grpSpPr>
        <p:sp>
          <p:nvSpPr>
            <p:cNvPr id="279" name="Teardrop 278">
              <a:extLst>
                <a:ext uri="{FF2B5EF4-FFF2-40B4-BE49-F238E27FC236}">
                  <a16:creationId xmlns:a16="http://schemas.microsoft.com/office/drawing/2014/main" id="{41613814-B180-2640-0045-AD90E952C6C3}"/>
                </a:ext>
              </a:extLst>
            </p:cNvPr>
            <p:cNvSpPr/>
            <p:nvPr/>
          </p:nvSpPr>
          <p:spPr>
            <a:xfrm rot="13319665">
              <a:off x="196879" y="2526412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B29251E0-AA4B-FEEA-8C28-21A64018224A}"/>
                </a:ext>
              </a:extLst>
            </p:cNvPr>
            <p:cNvGrpSpPr/>
            <p:nvPr/>
          </p:nvGrpSpPr>
          <p:grpSpPr>
            <a:xfrm>
              <a:off x="210569" y="2534564"/>
              <a:ext cx="438912" cy="438912"/>
              <a:chOff x="378696" y="4469365"/>
              <a:chExt cx="438912" cy="438912"/>
            </a:xfrm>
          </p:grpSpPr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70A635DD-96B7-5255-71E8-50BD411D00DC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2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D92B39A5-5982-48A3-0260-932F70A4B9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254B86FA-F525-4F20-44C7-F2E534970384}"/>
              </a:ext>
            </a:extLst>
          </p:cNvPr>
          <p:cNvGrpSpPr/>
          <p:nvPr/>
        </p:nvGrpSpPr>
        <p:grpSpPr>
          <a:xfrm>
            <a:off x="2688834" y="292090"/>
            <a:ext cx="457200" cy="457200"/>
            <a:chOff x="-20810" y="1980036"/>
            <a:chExt cx="457200" cy="457200"/>
          </a:xfrm>
        </p:grpSpPr>
        <p:sp>
          <p:nvSpPr>
            <p:cNvPr id="285" name="Teardrop 284">
              <a:extLst>
                <a:ext uri="{FF2B5EF4-FFF2-40B4-BE49-F238E27FC236}">
                  <a16:creationId xmlns:a16="http://schemas.microsoft.com/office/drawing/2014/main" id="{6FAA98D1-E64C-06AD-C088-DD4A04B0C3DC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4CFB502-785E-B8E3-4E94-2A427FE3B453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7C753BA5-ECA5-3466-D13B-509A63A59606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8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747F97F6-A3FB-B1D0-36AB-BB0AFE702E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2C9DC426-0635-7D09-49DF-EC264B929B4D}"/>
              </a:ext>
            </a:extLst>
          </p:cNvPr>
          <p:cNvGrpSpPr/>
          <p:nvPr/>
        </p:nvGrpSpPr>
        <p:grpSpPr>
          <a:xfrm>
            <a:off x="4467862" y="281267"/>
            <a:ext cx="457200" cy="457200"/>
            <a:chOff x="-20810" y="1980036"/>
            <a:chExt cx="457200" cy="457200"/>
          </a:xfrm>
        </p:grpSpPr>
        <p:sp>
          <p:nvSpPr>
            <p:cNvPr id="290" name="Teardrop 289">
              <a:extLst>
                <a:ext uri="{FF2B5EF4-FFF2-40B4-BE49-F238E27FC236}">
                  <a16:creationId xmlns:a16="http://schemas.microsoft.com/office/drawing/2014/main" id="{A1E1E16D-7558-B5B1-78AF-29C8B16080C8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795557C-566E-1B23-B6C0-6B1AD8043C83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2D6A7524-E401-BD6A-80B4-F610CAFE1482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3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4CA42422-0351-EAC8-B279-5EFA70B12F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C1CE0207-94DB-DAE1-94AF-141C50093400}"/>
              </a:ext>
            </a:extLst>
          </p:cNvPr>
          <p:cNvGrpSpPr/>
          <p:nvPr/>
        </p:nvGrpSpPr>
        <p:grpSpPr>
          <a:xfrm>
            <a:off x="9369888" y="188388"/>
            <a:ext cx="457200" cy="457200"/>
            <a:chOff x="196879" y="2526412"/>
            <a:chExt cx="457200" cy="457200"/>
          </a:xfrm>
        </p:grpSpPr>
        <p:sp>
          <p:nvSpPr>
            <p:cNvPr id="295" name="Teardrop 294">
              <a:extLst>
                <a:ext uri="{FF2B5EF4-FFF2-40B4-BE49-F238E27FC236}">
                  <a16:creationId xmlns:a16="http://schemas.microsoft.com/office/drawing/2014/main" id="{599D6DDF-90DD-87EA-470C-5CC3331E6C7B}"/>
                </a:ext>
              </a:extLst>
            </p:cNvPr>
            <p:cNvSpPr/>
            <p:nvPr/>
          </p:nvSpPr>
          <p:spPr>
            <a:xfrm rot="13319665">
              <a:off x="196879" y="2526412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18FED745-B04B-4052-6275-3321520DFCAF}"/>
                </a:ext>
              </a:extLst>
            </p:cNvPr>
            <p:cNvGrpSpPr/>
            <p:nvPr/>
          </p:nvGrpSpPr>
          <p:grpSpPr>
            <a:xfrm>
              <a:off x="210569" y="2534564"/>
              <a:ext cx="438912" cy="438912"/>
              <a:chOff x="378696" y="4469365"/>
              <a:chExt cx="438912" cy="438912"/>
            </a:xfrm>
          </p:grpSpPr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067C13E1-1B9D-753E-F2AD-F8A688E72CC9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8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968D345E-D461-ADE6-5E20-9AE089A524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6C6E1592-C724-623E-B04F-2045BD0F1FD4}"/>
              </a:ext>
            </a:extLst>
          </p:cNvPr>
          <p:cNvGrpSpPr/>
          <p:nvPr/>
        </p:nvGrpSpPr>
        <p:grpSpPr>
          <a:xfrm>
            <a:off x="6553673" y="230134"/>
            <a:ext cx="457200" cy="457200"/>
            <a:chOff x="-20810" y="1980036"/>
            <a:chExt cx="457200" cy="457200"/>
          </a:xfrm>
        </p:grpSpPr>
        <p:sp>
          <p:nvSpPr>
            <p:cNvPr id="300" name="Teardrop 299">
              <a:extLst>
                <a:ext uri="{FF2B5EF4-FFF2-40B4-BE49-F238E27FC236}">
                  <a16:creationId xmlns:a16="http://schemas.microsoft.com/office/drawing/2014/main" id="{ABE2EFE4-1B9E-5005-DF9C-0325E8682623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7D35B43A-E69E-70A6-5AA2-1FF8840F22EE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1AD5342C-8C03-FC3D-76A6-C93BD89881CE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3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7C5A2625-76AB-F0E3-E244-300334C408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4696244A-FDC7-63C0-D0FD-AC9376A83E10}"/>
              </a:ext>
            </a:extLst>
          </p:cNvPr>
          <p:cNvGrpSpPr/>
          <p:nvPr/>
        </p:nvGrpSpPr>
        <p:grpSpPr>
          <a:xfrm>
            <a:off x="2907174" y="1955630"/>
            <a:ext cx="457200" cy="457200"/>
            <a:chOff x="-20810" y="1980036"/>
            <a:chExt cx="457200" cy="457200"/>
          </a:xfrm>
        </p:grpSpPr>
        <p:sp>
          <p:nvSpPr>
            <p:cNvPr id="307" name="Teardrop 306">
              <a:extLst>
                <a:ext uri="{FF2B5EF4-FFF2-40B4-BE49-F238E27FC236}">
                  <a16:creationId xmlns:a16="http://schemas.microsoft.com/office/drawing/2014/main" id="{280ADD86-805F-3DAD-879D-1475B22105B6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F1320602-8201-02D2-7D4D-A2A66A9EE94D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17546DB1-40F6-9C2C-8AF6-AC366499D26D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0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FC13A0F3-4FFF-208D-21EF-BE603AFFD1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B4B39AC9-C2A1-CDF8-6272-6A9367C6AE5D}"/>
              </a:ext>
            </a:extLst>
          </p:cNvPr>
          <p:cNvGrpSpPr/>
          <p:nvPr/>
        </p:nvGrpSpPr>
        <p:grpSpPr>
          <a:xfrm>
            <a:off x="4568877" y="1956340"/>
            <a:ext cx="457200" cy="457200"/>
            <a:chOff x="-20810" y="1980036"/>
            <a:chExt cx="457200" cy="457200"/>
          </a:xfrm>
        </p:grpSpPr>
        <p:sp>
          <p:nvSpPr>
            <p:cNvPr id="312" name="Teardrop 311">
              <a:extLst>
                <a:ext uri="{FF2B5EF4-FFF2-40B4-BE49-F238E27FC236}">
                  <a16:creationId xmlns:a16="http://schemas.microsoft.com/office/drawing/2014/main" id="{FF426F6F-BE78-EA04-85FF-12E95672657D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36FBE2BA-C014-D8F7-F9E6-D8038211B826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6A4F4904-2FAA-BDF7-BA47-13148B817370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5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5862EAC0-EAA0-ADC5-C65D-11A4D4CC0D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9D08838A-601F-66D6-EDAF-2B98710053D9}"/>
              </a:ext>
            </a:extLst>
          </p:cNvPr>
          <p:cNvGrpSpPr/>
          <p:nvPr/>
        </p:nvGrpSpPr>
        <p:grpSpPr>
          <a:xfrm>
            <a:off x="6224838" y="1985267"/>
            <a:ext cx="457200" cy="457200"/>
            <a:chOff x="-20810" y="1980036"/>
            <a:chExt cx="457200" cy="457200"/>
          </a:xfrm>
        </p:grpSpPr>
        <p:sp>
          <p:nvSpPr>
            <p:cNvPr id="317" name="Teardrop 316">
              <a:extLst>
                <a:ext uri="{FF2B5EF4-FFF2-40B4-BE49-F238E27FC236}">
                  <a16:creationId xmlns:a16="http://schemas.microsoft.com/office/drawing/2014/main" id="{2A93AC7E-0368-72D8-DF04-E653D9C3602D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A8AB803A-6428-8EA1-1974-611C3D88305B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2D21804E-FC24-B310-E0CD-0148F1EDEBFA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0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516E9F56-6517-DA2E-81C1-3C1E9A8402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62ACAF4-48CB-AA84-67FD-37346A723270}"/>
              </a:ext>
            </a:extLst>
          </p:cNvPr>
          <p:cNvGrpSpPr/>
          <p:nvPr/>
        </p:nvGrpSpPr>
        <p:grpSpPr>
          <a:xfrm>
            <a:off x="7767747" y="2674163"/>
            <a:ext cx="457200" cy="457200"/>
            <a:chOff x="600255" y="4109446"/>
            <a:chExt cx="457200" cy="457200"/>
          </a:xfrm>
        </p:grpSpPr>
        <p:sp>
          <p:nvSpPr>
            <p:cNvPr id="322" name="Teardrop 321">
              <a:extLst>
                <a:ext uri="{FF2B5EF4-FFF2-40B4-BE49-F238E27FC236}">
                  <a16:creationId xmlns:a16="http://schemas.microsoft.com/office/drawing/2014/main" id="{960E9822-FF3C-C3C8-B0F3-C52561FBB03A}"/>
                </a:ext>
              </a:extLst>
            </p:cNvPr>
            <p:cNvSpPr/>
            <p:nvPr/>
          </p:nvSpPr>
          <p:spPr>
            <a:xfrm>
              <a:off x="600255" y="410944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46945592-5536-5CA3-5563-2A4212C17F22}"/>
                </a:ext>
              </a:extLst>
            </p:cNvPr>
            <p:cNvGrpSpPr/>
            <p:nvPr/>
          </p:nvGrpSpPr>
          <p:grpSpPr>
            <a:xfrm>
              <a:off x="613945" y="4117598"/>
              <a:ext cx="438912" cy="438912"/>
              <a:chOff x="378696" y="4469365"/>
              <a:chExt cx="438912" cy="438912"/>
            </a:xfrm>
          </p:grpSpPr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FF68EF35-47AC-6810-43BE-ED6D90D2E8BA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5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000B3DEB-F844-F959-0B05-3CAD0F65E3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A0D8831B-CE6E-9FE6-1C53-21F7750745A8}"/>
              </a:ext>
            </a:extLst>
          </p:cNvPr>
          <p:cNvGrpSpPr/>
          <p:nvPr/>
        </p:nvGrpSpPr>
        <p:grpSpPr>
          <a:xfrm>
            <a:off x="3181437" y="3577940"/>
            <a:ext cx="457200" cy="457200"/>
            <a:chOff x="-20810" y="1980036"/>
            <a:chExt cx="457200" cy="457200"/>
          </a:xfrm>
        </p:grpSpPr>
        <p:sp>
          <p:nvSpPr>
            <p:cNvPr id="327" name="Teardrop 326">
              <a:extLst>
                <a:ext uri="{FF2B5EF4-FFF2-40B4-BE49-F238E27FC236}">
                  <a16:creationId xmlns:a16="http://schemas.microsoft.com/office/drawing/2014/main" id="{63BDF184-95B0-1303-E132-6D04512B7A7B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FEB28A34-7CAE-BAEA-26E9-40F24E9B3EFB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21F5F08E-EFED-BDF7-5A37-5376E5E14FAD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0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CB9C6595-0BC4-6927-C8D2-5048BE8494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EC37F16E-73A4-9E3A-A81B-D335440B7EEB}"/>
              </a:ext>
            </a:extLst>
          </p:cNvPr>
          <p:cNvGrpSpPr/>
          <p:nvPr/>
        </p:nvGrpSpPr>
        <p:grpSpPr>
          <a:xfrm>
            <a:off x="4878198" y="3621348"/>
            <a:ext cx="457200" cy="457200"/>
            <a:chOff x="-20810" y="1980036"/>
            <a:chExt cx="457200" cy="457200"/>
          </a:xfrm>
        </p:grpSpPr>
        <p:sp>
          <p:nvSpPr>
            <p:cNvPr id="332" name="Teardrop 331">
              <a:extLst>
                <a:ext uri="{FF2B5EF4-FFF2-40B4-BE49-F238E27FC236}">
                  <a16:creationId xmlns:a16="http://schemas.microsoft.com/office/drawing/2014/main" id="{AFB2C205-110B-4C96-3EC8-874771610DC2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E104A0AF-8BCB-5154-B0DA-3DA4A7804A5F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48951F37-443D-2006-2362-63E0EE3D49A5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5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844FCA8C-9FEB-E13E-BFF2-E89B2DB758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9B6886D1-694C-7CCE-823C-901EE3AAEC03}"/>
              </a:ext>
            </a:extLst>
          </p:cNvPr>
          <p:cNvGrpSpPr/>
          <p:nvPr/>
        </p:nvGrpSpPr>
        <p:grpSpPr>
          <a:xfrm>
            <a:off x="6604543" y="3622457"/>
            <a:ext cx="457200" cy="457200"/>
            <a:chOff x="-20810" y="1980036"/>
            <a:chExt cx="457200" cy="457200"/>
          </a:xfrm>
        </p:grpSpPr>
        <p:sp>
          <p:nvSpPr>
            <p:cNvPr id="337" name="Teardrop 336">
              <a:extLst>
                <a:ext uri="{FF2B5EF4-FFF2-40B4-BE49-F238E27FC236}">
                  <a16:creationId xmlns:a16="http://schemas.microsoft.com/office/drawing/2014/main" id="{0ACC1F62-389C-229F-F1CF-6257F5B55C46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CE4A95CE-A597-9198-4057-B47D4A38AD99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0DD02D06-18C8-1348-7060-BB40C1E57D73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0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AE1C8598-45F0-B021-1C98-AE9C9CC7C8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2F7D5A49-B643-A8A1-7337-CAF346C656A3}"/>
              </a:ext>
            </a:extLst>
          </p:cNvPr>
          <p:cNvGrpSpPr/>
          <p:nvPr/>
        </p:nvGrpSpPr>
        <p:grpSpPr>
          <a:xfrm>
            <a:off x="1691086" y="4445434"/>
            <a:ext cx="457200" cy="457200"/>
            <a:chOff x="-20810" y="1980036"/>
            <a:chExt cx="457200" cy="457200"/>
          </a:xfrm>
        </p:grpSpPr>
        <p:sp>
          <p:nvSpPr>
            <p:cNvPr id="342" name="Teardrop 341">
              <a:extLst>
                <a:ext uri="{FF2B5EF4-FFF2-40B4-BE49-F238E27FC236}">
                  <a16:creationId xmlns:a16="http://schemas.microsoft.com/office/drawing/2014/main" id="{1B002593-E624-7E51-B8C4-1236B2FAF5E2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DF7CF0B8-E8FD-69E7-DFC0-D5C6BCA0A431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5593C899-8A59-9EC9-55AC-D0AFB6DD5D2C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5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84414DAF-4935-C40D-BDDF-4D00A405F2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C8BBA216-792F-E04B-BA55-F14F78FA7827}"/>
              </a:ext>
            </a:extLst>
          </p:cNvPr>
          <p:cNvGrpSpPr/>
          <p:nvPr/>
        </p:nvGrpSpPr>
        <p:grpSpPr>
          <a:xfrm>
            <a:off x="3455088" y="5856957"/>
            <a:ext cx="457200" cy="457200"/>
            <a:chOff x="-20810" y="1980036"/>
            <a:chExt cx="457200" cy="457200"/>
          </a:xfrm>
        </p:grpSpPr>
        <p:sp>
          <p:nvSpPr>
            <p:cNvPr id="347" name="Teardrop 346">
              <a:extLst>
                <a:ext uri="{FF2B5EF4-FFF2-40B4-BE49-F238E27FC236}">
                  <a16:creationId xmlns:a16="http://schemas.microsoft.com/office/drawing/2014/main" id="{641CB883-AAFB-503C-EA52-813423F49535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DB29C999-4F95-8782-6959-AE86F40CFA8B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0B672A54-A68A-681C-D6A5-305887BB4B02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0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DC182E0F-5EAD-D3E6-88F3-28CEED25F5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1CE73DC9-87B3-5A0C-1398-7C6B82FEEE91}"/>
              </a:ext>
            </a:extLst>
          </p:cNvPr>
          <p:cNvGrpSpPr/>
          <p:nvPr/>
        </p:nvGrpSpPr>
        <p:grpSpPr>
          <a:xfrm>
            <a:off x="5961578" y="4572486"/>
            <a:ext cx="457200" cy="457200"/>
            <a:chOff x="889706" y="2379671"/>
            <a:chExt cx="457200" cy="457200"/>
          </a:xfrm>
        </p:grpSpPr>
        <p:sp>
          <p:nvSpPr>
            <p:cNvPr id="352" name="Teardrop 351">
              <a:extLst>
                <a:ext uri="{FF2B5EF4-FFF2-40B4-BE49-F238E27FC236}">
                  <a16:creationId xmlns:a16="http://schemas.microsoft.com/office/drawing/2014/main" id="{BAFFC406-ADA2-1E71-6F98-867469C2CA6D}"/>
                </a:ext>
              </a:extLst>
            </p:cNvPr>
            <p:cNvSpPr/>
            <p:nvPr/>
          </p:nvSpPr>
          <p:spPr>
            <a:xfrm rot="8141226">
              <a:off x="889706" y="2379671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A08F4AB5-8EB1-5F24-8911-D72843DA6E05}"/>
                </a:ext>
              </a:extLst>
            </p:cNvPr>
            <p:cNvGrpSpPr/>
            <p:nvPr/>
          </p:nvGrpSpPr>
          <p:grpSpPr>
            <a:xfrm>
              <a:off x="903396" y="2387823"/>
              <a:ext cx="438912" cy="438912"/>
              <a:chOff x="378696" y="4469365"/>
              <a:chExt cx="438912" cy="438912"/>
            </a:xfrm>
          </p:grpSpPr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E93CFFED-694C-A62C-A770-7A8C3CD1C65D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5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89C518D4-4EC2-36C6-0938-D1C2FC8A52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DD630B2A-38D4-9B8E-59BE-620AED5B1096}"/>
              </a:ext>
            </a:extLst>
          </p:cNvPr>
          <p:cNvGrpSpPr/>
          <p:nvPr/>
        </p:nvGrpSpPr>
        <p:grpSpPr>
          <a:xfrm>
            <a:off x="9364119" y="1611146"/>
            <a:ext cx="438912" cy="438912"/>
            <a:chOff x="378696" y="4469365"/>
            <a:chExt cx="438912" cy="438912"/>
          </a:xfrm>
        </p:grpSpPr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CF2C3B9A-619B-6BBD-70B4-09B97B0D5183}"/>
                </a:ext>
              </a:extLst>
            </p:cNvPr>
            <p:cNvSpPr/>
            <p:nvPr/>
          </p:nvSpPr>
          <p:spPr>
            <a:xfrm>
              <a:off x="378696" y="4469365"/>
              <a:ext cx="438912" cy="438912"/>
            </a:xfrm>
            <a:prstGeom prst="ellipse">
              <a:avLst/>
            </a:prstGeom>
            <a:solidFill>
              <a:srgbClr val="FF0000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2" name="Picture 4" descr="RFID CARD ISSUANCE PROCESS DURING THESE CHALLENGING TIMES | Villages of  Westcreek - San Antonio, Texas">
              <a:extLst>
                <a:ext uri="{FF2B5EF4-FFF2-40B4-BE49-F238E27FC236}">
                  <a16:creationId xmlns:a16="http://schemas.microsoft.com/office/drawing/2014/main" id="{7EC57E0E-CE57-84B8-29A9-47EC97EB6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494" y="4495981"/>
              <a:ext cx="348319" cy="34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CC2DF726-5241-D947-F384-4E9FBBEC19BC}"/>
              </a:ext>
            </a:extLst>
          </p:cNvPr>
          <p:cNvGrpSpPr/>
          <p:nvPr/>
        </p:nvGrpSpPr>
        <p:grpSpPr>
          <a:xfrm>
            <a:off x="7009495" y="4904270"/>
            <a:ext cx="438912" cy="438912"/>
            <a:chOff x="378696" y="4469365"/>
            <a:chExt cx="438912" cy="438912"/>
          </a:xfrm>
        </p:grpSpPr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15ABF9EB-9F65-85B6-D0D9-5DD21A8326FA}"/>
                </a:ext>
              </a:extLst>
            </p:cNvPr>
            <p:cNvSpPr/>
            <p:nvPr/>
          </p:nvSpPr>
          <p:spPr>
            <a:xfrm>
              <a:off x="378696" y="4469365"/>
              <a:ext cx="438912" cy="438912"/>
            </a:xfrm>
            <a:prstGeom prst="ellipse">
              <a:avLst/>
            </a:prstGeom>
            <a:solidFill>
              <a:srgbClr val="FF0000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5" name="Picture 4" descr="RFID CARD ISSUANCE PROCESS DURING THESE CHALLENGING TIMES | Villages of  Westcreek - San Antonio, Texas">
              <a:extLst>
                <a:ext uri="{FF2B5EF4-FFF2-40B4-BE49-F238E27FC236}">
                  <a16:creationId xmlns:a16="http://schemas.microsoft.com/office/drawing/2014/main" id="{7A471781-DCC4-7377-372E-5863818B2B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494" y="4495981"/>
              <a:ext cx="348319" cy="34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16086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3">
            <a:extLst>
              <a:ext uri="{FF2B5EF4-FFF2-40B4-BE49-F238E27FC236}">
                <a16:creationId xmlns:a16="http://schemas.microsoft.com/office/drawing/2014/main" id="{63782933-E4B2-D95E-E2D8-457196679B13}"/>
              </a:ext>
            </a:extLst>
          </p:cNvPr>
          <p:cNvPicPr>
            <a:picLocks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5" t="38804" r="3510" b="33716"/>
          <a:stretch>
            <a:fillRect/>
          </a:stretch>
        </p:blipFill>
        <p:spPr>
          <a:xfrm>
            <a:off x="1444795" y="-109714"/>
            <a:ext cx="8926908" cy="7029266"/>
          </a:xfrm>
          <a:prstGeom prst="rect">
            <a:avLst/>
          </a:prstGeom>
        </p:spPr>
      </p:pic>
      <p:cxnSp>
        <p:nvCxnSpPr>
          <p:cNvPr id="5" name="直接箭头连接符 110">
            <a:extLst>
              <a:ext uri="{FF2B5EF4-FFF2-40B4-BE49-F238E27FC236}">
                <a16:creationId xmlns:a16="http://schemas.microsoft.com/office/drawing/2014/main" id="{71DF0DAC-1B9F-3F7D-85A3-FA0D189C4692}"/>
              </a:ext>
            </a:extLst>
          </p:cNvPr>
          <p:cNvCxnSpPr>
            <a:cxnSpLocks/>
          </p:cNvCxnSpPr>
          <p:nvPr/>
        </p:nvCxnSpPr>
        <p:spPr>
          <a:xfrm>
            <a:off x="1562934" y="68426"/>
            <a:ext cx="27276" cy="669168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21">
            <a:extLst>
              <a:ext uri="{FF2B5EF4-FFF2-40B4-BE49-F238E27FC236}">
                <a16:creationId xmlns:a16="http://schemas.microsoft.com/office/drawing/2014/main" id="{E91012E4-09F3-7380-8A0A-917D229C5226}"/>
              </a:ext>
            </a:extLst>
          </p:cNvPr>
          <p:cNvSpPr txBox="1"/>
          <p:nvPr/>
        </p:nvSpPr>
        <p:spPr>
          <a:xfrm>
            <a:off x="595508" y="2597466"/>
            <a:ext cx="129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8m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112">
            <a:extLst>
              <a:ext uri="{FF2B5EF4-FFF2-40B4-BE49-F238E27FC236}">
                <a16:creationId xmlns:a16="http://schemas.microsoft.com/office/drawing/2014/main" id="{D8AA7133-572F-5743-C50B-7D631B5CE829}"/>
              </a:ext>
            </a:extLst>
          </p:cNvPr>
          <p:cNvCxnSpPr>
            <a:cxnSpLocks/>
          </p:cNvCxnSpPr>
          <p:nvPr/>
        </p:nvCxnSpPr>
        <p:spPr>
          <a:xfrm flipH="1" flipV="1">
            <a:off x="1669774" y="6714686"/>
            <a:ext cx="3531362" cy="37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114">
            <a:extLst>
              <a:ext uri="{FF2B5EF4-FFF2-40B4-BE49-F238E27FC236}">
                <a16:creationId xmlns:a16="http://schemas.microsoft.com/office/drawing/2014/main" id="{666563B6-EC2C-0198-C952-3BDB4295EFDA}"/>
              </a:ext>
            </a:extLst>
          </p:cNvPr>
          <p:cNvCxnSpPr>
            <a:cxnSpLocks/>
          </p:cNvCxnSpPr>
          <p:nvPr/>
        </p:nvCxnSpPr>
        <p:spPr>
          <a:xfrm>
            <a:off x="6241273" y="6679694"/>
            <a:ext cx="3657918" cy="233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39">
            <a:extLst>
              <a:ext uri="{FF2B5EF4-FFF2-40B4-BE49-F238E27FC236}">
                <a16:creationId xmlns:a16="http://schemas.microsoft.com/office/drawing/2014/main" id="{D97C1DE1-BF7F-1E79-E4FA-E1FE3D4AC130}"/>
              </a:ext>
            </a:extLst>
          </p:cNvPr>
          <p:cNvGrpSpPr/>
          <p:nvPr/>
        </p:nvGrpSpPr>
        <p:grpSpPr>
          <a:xfrm>
            <a:off x="6643457" y="6123725"/>
            <a:ext cx="1339650" cy="461665"/>
            <a:chOff x="377618" y="3735193"/>
            <a:chExt cx="960975" cy="325225"/>
          </a:xfrm>
        </p:grpSpPr>
        <p:sp>
          <p:nvSpPr>
            <p:cNvPr id="10" name="Rounded Rectangle 140">
              <a:extLst>
                <a:ext uri="{FF2B5EF4-FFF2-40B4-BE49-F238E27FC236}">
                  <a16:creationId xmlns:a16="http://schemas.microsoft.com/office/drawing/2014/main" id="{C0C03AAA-33F4-6760-3E2F-E29F26C22DDE}"/>
                </a:ext>
              </a:extLst>
            </p:cNvPr>
            <p:cNvSpPr/>
            <p:nvPr/>
          </p:nvSpPr>
          <p:spPr>
            <a:xfrm>
              <a:off x="638308" y="3777938"/>
              <a:ext cx="457330" cy="263556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21">
              <a:extLst>
                <a:ext uri="{FF2B5EF4-FFF2-40B4-BE49-F238E27FC236}">
                  <a16:creationId xmlns:a16="http://schemas.microsoft.com/office/drawing/2014/main" id="{DA2E7600-8ED3-9E90-B6C4-E85CD775D60E}"/>
                </a:ext>
              </a:extLst>
            </p:cNvPr>
            <p:cNvSpPr txBox="1"/>
            <p:nvPr/>
          </p:nvSpPr>
          <p:spPr>
            <a:xfrm>
              <a:off x="377618" y="3735193"/>
              <a:ext cx="960975" cy="325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X%</a:t>
              </a:r>
              <a:endParaRPr lang="zh-CN" altLang="en-US" sz="24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82">
            <a:extLst>
              <a:ext uri="{FF2B5EF4-FFF2-40B4-BE49-F238E27FC236}">
                <a16:creationId xmlns:a16="http://schemas.microsoft.com/office/drawing/2014/main" id="{82C2CAFF-7283-3911-7738-EF63C352FA24}"/>
              </a:ext>
            </a:extLst>
          </p:cNvPr>
          <p:cNvGrpSpPr/>
          <p:nvPr/>
        </p:nvGrpSpPr>
        <p:grpSpPr>
          <a:xfrm>
            <a:off x="6935534" y="5453135"/>
            <a:ext cx="812246" cy="461664"/>
            <a:chOff x="545126" y="3746250"/>
            <a:chExt cx="720469" cy="325227"/>
          </a:xfrm>
          <a:noFill/>
        </p:grpSpPr>
        <p:sp>
          <p:nvSpPr>
            <p:cNvPr id="13" name="Rounded Rectangle 183">
              <a:extLst>
                <a:ext uri="{FF2B5EF4-FFF2-40B4-BE49-F238E27FC236}">
                  <a16:creationId xmlns:a16="http://schemas.microsoft.com/office/drawing/2014/main" id="{3D5C7E92-ABAF-FDBF-C6EB-DA0DA669EC2E}"/>
                </a:ext>
              </a:extLst>
            </p:cNvPr>
            <p:cNvSpPr/>
            <p:nvPr/>
          </p:nvSpPr>
          <p:spPr>
            <a:xfrm>
              <a:off x="608398" y="3760721"/>
              <a:ext cx="565844" cy="279263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21">
              <a:extLst>
                <a:ext uri="{FF2B5EF4-FFF2-40B4-BE49-F238E27FC236}">
                  <a16:creationId xmlns:a16="http://schemas.microsoft.com/office/drawing/2014/main" id="{8BE42A5D-8C0F-2BCA-1FC3-FCCB99DD27DB}"/>
                </a:ext>
              </a:extLst>
            </p:cNvPr>
            <p:cNvSpPr txBox="1"/>
            <p:nvPr/>
          </p:nvSpPr>
          <p:spPr>
            <a:xfrm>
              <a:off x="545126" y="3746250"/>
              <a:ext cx="720469" cy="32522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X%</a:t>
              </a:r>
              <a:endPara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文本框 121">
            <a:extLst>
              <a:ext uri="{FF2B5EF4-FFF2-40B4-BE49-F238E27FC236}">
                <a16:creationId xmlns:a16="http://schemas.microsoft.com/office/drawing/2014/main" id="{C121D466-A3D3-BBA8-8AD9-DE349B6F0E37}"/>
              </a:ext>
            </a:extLst>
          </p:cNvPr>
          <p:cNvSpPr txBox="1"/>
          <p:nvPr/>
        </p:nvSpPr>
        <p:spPr>
          <a:xfrm>
            <a:off x="7686090" y="6055396"/>
            <a:ext cx="1603241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Keystub</a:t>
            </a:r>
            <a:endParaRPr lang="zh-CN" altLang="en-US" sz="3200" dirty="0">
              <a:solidFill>
                <a:srgbClr val="1637A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21">
            <a:extLst>
              <a:ext uri="{FF2B5EF4-FFF2-40B4-BE49-F238E27FC236}">
                <a16:creationId xmlns:a16="http://schemas.microsoft.com/office/drawing/2014/main" id="{FEFF7CDE-6716-4FA3-F4A8-B1C0D1C37214}"/>
              </a:ext>
            </a:extLst>
          </p:cNvPr>
          <p:cNvSpPr txBox="1"/>
          <p:nvPr/>
        </p:nvSpPr>
        <p:spPr>
          <a:xfrm>
            <a:off x="7649695" y="5374629"/>
            <a:ext cx="1748222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pc="-1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OhmScan</a:t>
            </a:r>
            <a:endParaRPr lang="zh-CN" altLang="en-US" sz="3200" spc="-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ECBC73-9224-48CB-176B-4BFC162FAE33}"/>
              </a:ext>
            </a:extLst>
          </p:cNvPr>
          <p:cNvSpPr/>
          <p:nvPr/>
        </p:nvSpPr>
        <p:spPr>
          <a:xfrm rot="10800000">
            <a:off x="5318341" y="6453581"/>
            <a:ext cx="872602" cy="408768"/>
          </a:xfrm>
          <a:prstGeom prst="rect">
            <a:avLst/>
          </a:prstGeom>
          <a:solidFill>
            <a:schemeClr val="bg1">
              <a:alpha val="9246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21">
            <a:extLst>
              <a:ext uri="{FF2B5EF4-FFF2-40B4-BE49-F238E27FC236}">
                <a16:creationId xmlns:a16="http://schemas.microsoft.com/office/drawing/2014/main" id="{B5F74EFA-95DF-2243-C31A-43C822174342}"/>
              </a:ext>
            </a:extLst>
          </p:cNvPr>
          <p:cNvSpPr txBox="1"/>
          <p:nvPr/>
        </p:nvSpPr>
        <p:spPr>
          <a:xfrm>
            <a:off x="5085471" y="6263597"/>
            <a:ext cx="129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12m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238FA-3EBF-C3B2-C01F-15FB77EC8967}"/>
              </a:ext>
            </a:extLst>
          </p:cNvPr>
          <p:cNvSpPr/>
          <p:nvPr/>
        </p:nvSpPr>
        <p:spPr>
          <a:xfrm rot="5400000">
            <a:off x="8019446" y="2741243"/>
            <a:ext cx="1507533" cy="965598"/>
          </a:xfrm>
          <a:prstGeom prst="rect">
            <a:avLst/>
          </a:prstGeom>
          <a:solidFill>
            <a:schemeClr val="bg1">
              <a:alpha val="9246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4E55D8C-7F04-4638-D7EA-CC2F21854284}"/>
              </a:ext>
            </a:extLst>
          </p:cNvPr>
          <p:cNvGrpSpPr/>
          <p:nvPr/>
        </p:nvGrpSpPr>
        <p:grpSpPr>
          <a:xfrm>
            <a:off x="2209901" y="5410155"/>
            <a:ext cx="1146220" cy="1259739"/>
            <a:chOff x="2201603" y="5968403"/>
            <a:chExt cx="1146220" cy="1259739"/>
          </a:xfrm>
        </p:grpSpPr>
        <p:sp>
          <p:nvSpPr>
            <p:cNvPr id="20" name="Rounded Rectangle 140">
              <a:extLst>
                <a:ext uri="{FF2B5EF4-FFF2-40B4-BE49-F238E27FC236}">
                  <a16:creationId xmlns:a16="http://schemas.microsoft.com/office/drawing/2014/main" id="{4123125D-3FDF-7A55-A604-7D2CCBCC2571}"/>
                </a:ext>
              </a:extLst>
            </p:cNvPr>
            <p:cNvSpPr/>
            <p:nvPr/>
          </p:nvSpPr>
          <p:spPr>
            <a:xfrm>
              <a:off x="2301645" y="6027392"/>
              <a:ext cx="930219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EAD7682A-0B31-14F5-3E56-D2F22975FCEE}"/>
                </a:ext>
              </a:extLst>
            </p:cNvPr>
            <p:cNvGrpSpPr/>
            <p:nvPr/>
          </p:nvGrpSpPr>
          <p:grpSpPr>
            <a:xfrm>
              <a:off x="2201603" y="5968403"/>
              <a:ext cx="1146220" cy="1259739"/>
              <a:chOff x="2201603" y="5968403"/>
              <a:chExt cx="1146220" cy="1259739"/>
            </a:xfrm>
          </p:grpSpPr>
          <p:sp>
            <p:nvSpPr>
              <p:cNvPr id="21" name="文本框 121">
                <a:extLst>
                  <a:ext uri="{FF2B5EF4-FFF2-40B4-BE49-F238E27FC236}">
                    <a16:creationId xmlns:a16="http://schemas.microsoft.com/office/drawing/2014/main" id="{CF8E68CB-37E8-CCC1-CF98-889A8D52F295}"/>
                  </a:ext>
                </a:extLst>
              </p:cNvPr>
              <p:cNvSpPr txBox="1"/>
              <p:nvPr/>
            </p:nvSpPr>
            <p:spPr>
              <a:xfrm>
                <a:off x="2215178" y="5968403"/>
                <a:ext cx="10630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rgbClr val="1637A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83</a:t>
                </a:r>
                <a:r>
                  <a:rPr lang="en-US" altLang="zh-CN" sz="3000" b="1" dirty="0">
                    <a:solidFill>
                      <a:srgbClr val="1637A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</a:t>
                </a:r>
                <a:endParaRPr lang="zh-CN" altLang="en-US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65E8020F-8243-C822-28A7-35786B30ADAA}"/>
                  </a:ext>
                </a:extLst>
              </p:cNvPr>
              <p:cNvGrpSpPr/>
              <p:nvPr/>
            </p:nvGrpSpPr>
            <p:grpSpPr>
              <a:xfrm>
                <a:off x="2201603" y="6581811"/>
                <a:ext cx="1146220" cy="646331"/>
                <a:chOff x="2806504" y="5975801"/>
                <a:chExt cx="1146220" cy="646331"/>
              </a:xfrm>
            </p:grpSpPr>
            <p:sp>
              <p:nvSpPr>
                <p:cNvPr id="22" name="Rounded Rectangle 183">
                  <a:extLst>
                    <a:ext uri="{FF2B5EF4-FFF2-40B4-BE49-F238E27FC236}">
                      <a16:creationId xmlns:a16="http://schemas.microsoft.com/office/drawing/2014/main" id="{82BB9D4A-7A7A-8245-11B7-9DE4757E1801}"/>
                    </a:ext>
                  </a:extLst>
                </p:cNvPr>
                <p:cNvSpPr/>
                <p:nvPr/>
              </p:nvSpPr>
              <p:spPr>
                <a:xfrm>
                  <a:off x="2897710" y="6026454"/>
                  <a:ext cx="932092" cy="567000"/>
                </a:xfrm>
                <a:prstGeom prst="roundRect">
                  <a:avLst/>
                </a:prstGeom>
                <a:solidFill>
                  <a:schemeClr val="bg1"/>
                </a:solidFill>
                <a:ln w="349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文本框 121">
                  <a:extLst>
                    <a:ext uri="{FF2B5EF4-FFF2-40B4-BE49-F238E27FC236}">
                      <a16:creationId xmlns:a16="http://schemas.microsoft.com/office/drawing/2014/main" id="{B0E7D38E-9966-5864-21A1-77F025B420E8}"/>
                    </a:ext>
                  </a:extLst>
                </p:cNvPr>
                <p:cNvSpPr txBox="1"/>
                <p:nvPr/>
              </p:nvSpPr>
              <p:spPr>
                <a:xfrm>
                  <a:off x="2806504" y="5975801"/>
                  <a:ext cx="114622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6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95</a:t>
                  </a:r>
                  <a:r>
                    <a:rPr lang="en-US" altLang="zh-CN" sz="3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%</a:t>
                  </a:r>
                  <a:endParaRPr lang="zh-CN" altLang="en-US" sz="30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1DD0ED5-D1FE-3677-C169-DFDEA9FBD2AC}"/>
              </a:ext>
            </a:extLst>
          </p:cNvPr>
          <p:cNvGrpSpPr/>
          <p:nvPr/>
        </p:nvGrpSpPr>
        <p:grpSpPr>
          <a:xfrm>
            <a:off x="3943604" y="5419663"/>
            <a:ext cx="1189014" cy="1272627"/>
            <a:chOff x="80931" y="3770910"/>
            <a:chExt cx="1189014" cy="1272627"/>
          </a:xfrm>
        </p:grpSpPr>
        <p:sp>
          <p:nvSpPr>
            <p:cNvPr id="29" name="Rounded Rectangle 140">
              <a:extLst>
                <a:ext uri="{FF2B5EF4-FFF2-40B4-BE49-F238E27FC236}">
                  <a16:creationId xmlns:a16="http://schemas.microsoft.com/office/drawing/2014/main" id="{BF87036A-9FE9-68AE-FD55-AE813409FE9A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121">
              <a:extLst>
                <a:ext uri="{FF2B5EF4-FFF2-40B4-BE49-F238E27FC236}">
                  <a16:creationId xmlns:a16="http://schemas.microsoft.com/office/drawing/2014/main" id="{F1FD0706-75A5-EB30-0738-D154178EEF7B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84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ounded Rectangle 183">
              <a:extLst>
                <a:ext uri="{FF2B5EF4-FFF2-40B4-BE49-F238E27FC236}">
                  <a16:creationId xmlns:a16="http://schemas.microsoft.com/office/drawing/2014/main" id="{A0B91C46-1F3F-44BC-3084-89F1CC36A11E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121">
              <a:extLst>
                <a:ext uri="{FF2B5EF4-FFF2-40B4-BE49-F238E27FC236}">
                  <a16:creationId xmlns:a16="http://schemas.microsoft.com/office/drawing/2014/main" id="{DF3C7797-009E-AD6C-3152-4E026DE5A8E9}"/>
                </a:ext>
              </a:extLst>
            </p:cNvPr>
            <p:cNvSpPr txBox="1"/>
            <p:nvPr/>
          </p:nvSpPr>
          <p:spPr>
            <a:xfrm>
              <a:off x="87579" y="4397206"/>
              <a:ext cx="1144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97</a:t>
              </a:r>
              <a:r>
                <a:rPr lang="en-US" altLang="zh-CN" sz="3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B39B7D-B073-3AD5-1D47-8FB0EEBA74C5}"/>
              </a:ext>
            </a:extLst>
          </p:cNvPr>
          <p:cNvGrpSpPr/>
          <p:nvPr/>
        </p:nvGrpSpPr>
        <p:grpSpPr>
          <a:xfrm>
            <a:off x="8108688" y="62010"/>
            <a:ext cx="1285486" cy="1280743"/>
            <a:chOff x="17907" y="3770910"/>
            <a:chExt cx="1285486" cy="1280743"/>
          </a:xfrm>
        </p:grpSpPr>
        <p:sp>
          <p:nvSpPr>
            <p:cNvPr id="34" name="Rounded Rectangle 140">
              <a:extLst>
                <a:ext uri="{FF2B5EF4-FFF2-40B4-BE49-F238E27FC236}">
                  <a16:creationId xmlns:a16="http://schemas.microsoft.com/office/drawing/2014/main" id="{373BB488-1C11-0626-26A8-E6250DB6F8C8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121">
              <a:extLst>
                <a:ext uri="{FF2B5EF4-FFF2-40B4-BE49-F238E27FC236}">
                  <a16:creationId xmlns:a16="http://schemas.microsoft.com/office/drawing/2014/main" id="{B06AABD8-16A5-74C6-C934-D28251F06DB5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96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Rounded Rectangle 183">
              <a:extLst>
                <a:ext uri="{FF2B5EF4-FFF2-40B4-BE49-F238E27FC236}">
                  <a16:creationId xmlns:a16="http://schemas.microsoft.com/office/drawing/2014/main" id="{D1EAB52E-9607-3AD0-4044-FC80E807BDFB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121">
              <a:extLst>
                <a:ext uri="{FF2B5EF4-FFF2-40B4-BE49-F238E27FC236}">
                  <a16:creationId xmlns:a16="http://schemas.microsoft.com/office/drawing/2014/main" id="{696A9115-BB9B-2A1F-75B8-79F34F1D0755}"/>
                </a:ext>
              </a:extLst>
            </p:cNvPr>
            <p:cNvSpPr txBox="1"/>
            <p:nvPr/>
          </p:nvSpPr>
          <p:spPr>
            <a:xfrm>
              <a:off x="17907" y="4466878"/>
              <a:ext cx="12854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885270-6917-58FA-370B-02E3EF7AAD23}"/>
              </a:ext>
            </a:extLst>
          </p:cNvPr>
          <p:cNvGrpSpPr/>
          <p:nvPr/>
        </p:nvGrpSpPr>
        <p:grpSpPr>
          <a:xfrm>
            <a:off x="2136862" y="3968369"/>
            <a:ext cx="1189014" cy="1272627"/>
            <a:chOff x="80931" y="3770910"/>
            <a:chExt cx="1189014" cy="1272627"/>
          </a:xfrm>
        </p:grpSpPr>
        <p:sp>
          <p:nvSpPr>
            <p:cNvPr id="45" name="Rounded Rectangle 140">
              <a:extLst>
                <a:ext uri="{FF2B5EF4-FFF2-40B4-BE49-F238E27FC236}">
                  <a16:creationId xmlns:a16="http://schemas.microsoft.com/office/drawing/2014/main" id="{04E9FB4B-19CE-7B91-3A7E-6AB02126858A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121">
              <a:extLst>
                <a:ext uri="{FF2B5EF4-FFF2-40B4-BE49-F238E27FC236}">
                  <a16:creationId xmlns:a16="http://schemas.microsoft.com/office/drawing/2014/main" id="{93DDE251-B8BB-3338-5286-5610C8D98682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76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Rounded Rectangle 183">
              <a:extLst>
                <a:ext uri="{FF2B5EF4-FFF2-40B4-BE49-F238E27FC236}">
                  <a16:creationId xmlns:a16="http://schemas.microsoft.com/office/drawing/2014/main" id="{C13D3835-0E50-CA7B-764B-F590AADF8B85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121">
              <a:extLst>
                <a:ext uri="{FF2B5EF4-FFF2-40B4-BE49-F238E27FC236}">
                  <a16:creationId xmlns:a16="http://schemas.microsoft.com/office/drawing/2014/main" id="{9A197AE9-EEE5-CAFD-02BB-C73ECEEC0B31}"/>
                </a:ext>
              </a:extLst>
            </p:cNvPr>
            <p:cNvSpPr txBox="1"/>
            <p:nvPr/>
          </p:nvSpPr>
          <p:spPr>
            <a:xfrm>
              <a:off x="87579" y="4397206"/>
              <a:ext cx="1144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98</a:t>
              </a:r>
              <a:r>
                <a:rPr lang="en-US" altLang="zh-CN" sz="3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46FAAD-81AF-5405-E6F3-98705DD92A7A}"/>
              </a:ext>
            </a:extLst>
          </p:cNvPr>
          <p:cNvGrpSpPr/>
          <p:nvPr/>
        </p:nvGrpSpPr>
        <p:grpSpPr>
          <a:xfrm>
            <a:off x="1636073" y="2306439"/>
            <a:ext cx="1189014" cy="1272627"/>
            <a:chOff x="80931" y="3770910"/>
            <a:chExt cx="1189014" cy="1272627"/>
          </a:xfrm>
        </p:grpSpPr>
        <p:sp>
          <p:nvSpPr>
            <p:cNvPr id="50" name="Rounded Rectangle 140">
              <a:extLst>
                <a:ext uri="{FF2B5EF4-FFF2-40B4-BE49-F238E27FC236}">
                  <a16:creationId xmlns:a16="http://schemas.microsoft.com/office/drawing/2014/main" id="{6F1C4175-C570-F2F6-F73F-32110484042D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文本框 121">
              <a:extLst>
                <a:ext uri="{FF2B5EF4-FFF2-40B4-BE49-F238E27FC236}">
                  <a16:creationId xmlns:a16="http://schemas.microsoft.com/office/drawing/2014/main" id="{839C96C4-37E8-0EC5-172A-C66056D30227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80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Rounded Rectangle 183">
              <a:extLst>
                <a:ext uri="{FF2B5EF4-FFF2-40B4-BE49-F238E27FC236}">
                  <a16:creationId xmlns:a16="http://schemas.microsoft.com/office/drawing/2014/main" id="{7A73B392-7DBF-17FC-9A6D-DA511AF9DD1F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文本框 121">
              <a:extLst>
                <a:ext uri="{FF2B5EF4-FFF2-40B4-BE49-F238E27FC236}">
                  <a16:creationId xmlns:a16="http://schemas.microsoft.com/office/drawing/2014/main" id="{E1033697-A820-77A9-B9A2-D8D8C8567187}"/>
                </a:ext>
              </a:extLst>
            </p:cNvPr>
            <p:cNvSpPr txBox="1"/>
            <p:nvPr/>
          </p:nvSpPr>
          <p:spPr>
            <a:xfrm>
              <a:off x="87579" y="4397206"/>
              <a:ext cx="1144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98</a:t>
              </a:r>
              <a:r>
                <a:rPr lang="en-US" altLang="zh-CN" sz="3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72F31DB-E6BB-7E49-D6CE-7EDE8C8E57DA}"/>
              </a:ext>
            </a:extLst>
          </p:cNvPr>
          <p:cNvGrpSpPr/>
          <p:nvPr/>
        </p:nvGrpSpPr>
        <p:grpSpPr>
          <a:xfrm>
            <a:off x="3556913" y="3116178"/>
            <a:ext cx="1289676" cy="1272628"/>
            <a:chOff x="12511" y="3770910"/>
            <a:chExt cx="1289676" cy="1272628"/>
          </a:xfrm>
        </p:grpSpPr>
        <p:sp>
          <p:nvSpPr>
            <p:cNvPr id="55" name="Rounded Rectangle 140">
              <a:extLst>
                <a:ext uri="{FF2B5EF4-FFF2-40B4-BE49-F238E27FC236}">
                  <a16:creationId xmlns:a16="http://schemas.microsoft.com/office/drawing/2014/main" id="{9F00FC68-9A3D-E58D-547C-180E5DBD4A6C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文本框 121">
              <a:extLst>
                <a:ext uri="{FF2B5EF4-FFF2-40B4-BE49-F238E27FC236}">
                  <a16:creationId xmlns:a16="http://schemas.microsoft.com/office/drawing/2014/main" id="{E42EAEC8-2431-192E-CBA3-D604AABBA2F7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98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Rounded Rectangle 183">
              <a:extLst>
                <a:ext uri="{FF2B5EF4-FFF2-40B4-BE49-F238E27FC236}">
                  <a16:creationId xmlns:a16="http://schemas.microsoft.com/office/drawing/2014/main" id="{0939FEE3-420A-0AED-960A-06DFFD485637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文本框 121">
              <a:extLst>
                <a:ext uri="{FF2B5EF4-FFF2-40B4-BE49-F238E27FC236}">
                  <a16:creationId xmlns:a16="http://schemas.microsoft.com/office/drawing/2014/main" id="{78C77624-6687-C82D-91C4-495605980E7E}"/>
                </a:ext>
              </a:extLst>
            </p:cNvPr>
            <p:cNvSpPr txBox="1"/>
            <p:nvPr/>
          </p:nvSpPr>
          <p:spPr>
            <a:xfrm>
              <a:off x="12511" y="4397207"/>
              <a:ext cx="12896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98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1EEFEDB-00F8-1451-8F4B-55576AA595E0}"/>
              </a:ext>
            </a:extLst>
          </p:cNvPr>
          <p:cNvGrpSpPr/>
          <p:nvPr/>
        </p:nvGrpSpPr>
        <p:grpSpPr>
          <a:xfrm>
            <a:off x="5275308" y="3131857"/>
            <a:ext cx="1320275" cy="1263325"/>
            <a:chOff x="488" y="3770910"/>
            <a:chExt cx="1320275" cy="1263325"/>
          </a:xfrm>
        </p:grpSpPr>
        <p:sp>
          <p:nvSpPr>
            <p:cNvPr id="60" name="Rounded Rectangle 140">
              <a:extLst>
                <a:ext uri="{FF2B5EF4-FFF2-40B4-BE49-F238E27FC236}">
                  <a16:creationId xmlns:a16="http://schemas.microsoft.com/office/drawing/2014/main" id="{6875CBE3-292D-641B-27ED-F5446ABA3D16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121">
              <a:extLst>
                <a:ext uri="{FF2B5EF4-FFF2-40B4-BE49-F238E27FC236}">
                  <a16:creationId xmlns:a16="http://schemas.microsoft.com/office/drawing/2014/main" id="{01534179-5CCF-40EF-0C87-748045F82B9C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97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Rounded Rectangle 183">
              <a:extLst>
                <a:ext uri="{FF2B5EF4-FFF2-40B4-BE49-F238E27FC236}">
                  <a16:creationId xmlns:a16="http://schemas.microsoft.com/office/drawing/2014/main" id="{30BF1489-9B53-E37C-CB1E-297DF82A04CA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121">
              <a:extLst>
                <a:ext uri="{FF2B5EF4-FFF2-40B4-BE49-F238E27FC236}">
                  <a16:creationId xmlns:a16="http://schemas.microsoft.com/office/drawing/2014/main" id="{630718E7-C06D-7C45-C1F7-4F00386A2E80}"/>
                </a:ext>
              </a:extLst>
            </p:cNvPr>
            <p:cNvSpPr txBox="1"/>
            <p:nvPr/>
          </p:nvSpPr>
          <p:spPr>
            <a:xfrm>
              <a:off x="488" y="4449460"/>
              <a:ext cx="13202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1CDC1F9-FA23-4599-133F-6995F78D5052}"/>
              </a:ext>
            </a:extLst>
          </p:cNvPr>
          <p:cNvGrpSpPr/>
          <p:nvPr/>
        </p:nvGrpSpPr>
        <p:grpSpPr>
          <a:xfrm>
            <a:off x="7008204" y="3149604"/>
            <a:ext cx="1326275" cy="1254616"/>
            <a:chOff x="488" y="3770910"/>
            <a:chExt cx="1326275" cy="1254616"/>
          </a:xfrm>
        </p:grpSpPr>
        <p:sp>
          <p:nvSpPr>
            <p:cNvPr id="65" name="Rounded Rectangle 140">
              <a:extLst>
                <a:ext uri="{FF2B5EF4-FFF2-40B4-BE49-F238E27FC236}">
                  <a16:creationId xmlns:a16="http://schemas.microsoft.com/office/drawing/2014/main" id="{2A415EA1-B737-C31D-D941-2D51AA3B41FB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文本框 121">
              <a:extLst>
                <a:ext uri="{FF2B5EF4-FFF2-40B4-BE49-F238E27FC236}">
                  <a16:creationId xmlns:a16="http://schemas.microsoft.com/office/drawing/2014/main" id="{3B75D957-EE3C-67E1-0B5C-4D3C1397D1A3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90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Rounded Rectangle 183">
              <a:extLst>
                <a:ext uri="{FF2B5EF4-FFF2-40B4-BE49-F238E27FC236}">
                  <a16:creationId xmlns:a16="http://schemas.microsoft.com/office/drawing/2014/main" id="{14B06C07-C316-61D6-1E40-40E9B00B4377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文本框 121">
              <a:extLst>
                <a:ext uri="{FF2B5EF4-FFF2-40B4-BE49-F238E27FC236}">
                  <a16:creationId xmlns:a16="http://schemas.microsoft.com/office/drawing/2014/main" id="{4E8B2026-0E68-BA4C-6ADC-58DC34206179}"/>
                </a:ext>
              </a:extLst>
            </p:cNvPr>
            <p:cNvSpPr txBox="1"/>
            <p:nvPr/>
          </p:nvSpPr>
          <p:spPr>
            <a:xfrm>
              <a:off x="488" y="4440751"/>
              <a:ext cx="13262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8DA4B3C-E5AB-0752-564F-8803F742847D}"/>
              </a:ext>
            </a:extLst>
          </p:cNvPr>
          <p:cNvGrpSpPr/>
          <p:nvPr/>
        </p:nvGrpSpPr>
        <p:grpSpPr>
          <a:xfrm>
            <a:off x="5566476" y="5061665"/>
            <a:ext cx="1189014" cy="1272627"/>
            <a:chOff x="80931" y="3770910"/>
            <a:chExt cx="1189014" cy="1272627"/>
          </a:xfrm>
        </p:grpSpPr>
        <p:sp>
          <p:nvSpPr>
            <p:cNvPr id="70" name="Rounded Rectangle 140">
              <a:extLst>
                <a:ext uri="{FF2B5EF4-FFF2-40B4-BE49-F238E27FC236}">
                  <a16:creationId xmlns:a16="http://schemas.microsoft.com/office/drawing/2014/main" id="{9EAF2038-6E25-13FE-CCFA-A846E0FC6964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文本框 121">
              <a:extLst>
                <a:ext uri="{FF2B5EF4-FFF2-40B4-BE49-F238E27FC236}">
                  <a16:creationId xmlns:a16="http://schemas.microsoft.com/office/drawing/2014/main" id="{CC42CE27-CE15-00A9-34A0-E0E85917021D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91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Rounded Rectangle 183">
              <a:extLst>
                <a:ext uri="{FF2B5EF4-FFF2-40B4-BE49-F238E27FC236}">
                  <a16:creationId xmlns:a16="http://schemas.microsoft.com/office/drawing/2014/main" id="{A3E93EF8-51AF-D52E-DD66-0BEF3D0503B6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文本框 121">
              <a:extLst>
                <a:ext uri="{FF2B5EF4-FFF2-40B4-BE49-F238E27FC236}">
                  <a16:creationId xmlns:a16="http://schemas.microsoft.com/office/drawing/2014/main" id="{1B1AEB3F-4CDE-DDA2-A55B-36DE2334963C}"/>
                </a:ext>
              </a:extLst>
            </p:cNvPr>
            <p:cNvSpPr txBox="1"/>
            <p:nvPr/>
          </p:nvSpPr>
          <p:spPr>
            <a:xfrm>
              <a:off x="87579" y="4397206"/>
              <a:ext cx="1144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98</a:t>
              </a:r>
              <a:r>
                <a:rPr lang="en-US" altLang="zh-CN" sz="3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FA4835E-6F73-E705-9482-5391AD062F3D}"/>
              </a:ext>
            </a:extLst>
          </p:cNvPr>
          <p:cNvGrpSpPr/>
          <p:nvPr/>
        </p:nvGrpSpPr>
        <p:grpSpPr>
          <a:xfrm>
            <a:off x="1688099" y="760764"/>
            <a:ext cx="1189014" cy="1272627"/>
            <a:chOff x="80931" y="3770910"/>
            <a:chExt cx="1189014" cy="1272627"/>
          </a:xfrm>
        </p:grpSpPr>
        <p:sp>
          <p:nvSpPr>
            <p:cNvPr id="75" name="Rounded Rectangle 140">
              <a:extLst>
                <a:ext uri="{FF2B5EF4-FFF2-40B4-BE49-F238E27FC236}">
                  <a16:creationId xmlns:a16="http://schemas.microsoft.com/office/drawing/2014/main" id="{72015FE4-5AA7-F401-B31E-6BCFA503350F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文本框 121">
              <a:extLst>
                <a:ext uri="{FF2B5EF4-FFF2-40B4-BE49-F238E27FC236}">
                  <a16:creationId xmlns:a16="http://schemas.microsoft.com/office/drawing/2014/main" id="{3F68C59A-9398-D95D-F118-3E32814E10AD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91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Rounded Rectangle 183">
              <a:extLst>
                <a:ext uri="{FF2B5EF4-FFF2-40B4-BE49-F238E27FC236}">
                  <a16:creationId xmlns:a16="http://schemas.microsoft.com/office/drawing/2014/main" id="{9238145F-C8E2-F59E-6FCF-00C2FDF49FD5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文本框 121">
              <a:extLst>
                <a:ext uri="{FF2B5EF4-FFF2-40B4-BE49-F238E27FC236}">
                  <a16:creationId xmlns:a16="http://schemas.microsoft.com/office/drawing/2014/main" id="{48F03B89-B459-EB60-3710-1B0019C1D202}"/>
                </a:ext>
              </a:extLst>
            </p:cNvPr>
            <p:cNvSpPr txBox="1"/>
            <p:nvPr/>
          </p:nvSpPr>
          <p:spPr>
            <a:xfrm>
              <a:off x="87579" y="4397206"/>
              <a:ext cx="1144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97</a:t>
              </a:r>
              <a:r>
                <a:rPr lang="en-US" altLang="zh-CN" sz="3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E533D77-520A-CF32-A36B-83A491D8074D}"/>
              </a:ext>
            </a:extLst>
          </p:cNvPr>
          <p:cNvGrpSpPr/>
          <p:nvPr/>
        </p:nvGrpSpPr>
        <p:grpSpPr>
          <a:xfrm>
            <a:off x="3302312" y="1490935"/>
            <a:ext cx="1286108" cy="1263325"/>
            <a:chOff x="17907" y="3770910"/>
            <a:chExt cx="1286108" cy="1263325"/>
          </a:xfrm>
        </p:grpSpPr>
        <p:sp>
          <p:nvSpPr>
            <p:cNvPr id="80" name="Rounded Rectangle 140">
              <a:extLst>
                <a:ext uri="{FF2B5EF4-FFF2-40B4-BE49-F238E27FC236}">
                  <a16:creationId xmlns:a16="http://schemas.microsoft.com/office/drawing/2014/main" id="{C0430E28-8745-9601-5ED0-C6B8E8C03252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文本框 121">
              <a:extLst>
                <a:ext uri="{FF2B5EF4-FFF2-40B4-BE49-F238E27FC236}">
                  <a16:creationId xmlns:a16="http://schemas.microsoft.com/office/drawing/2014/main" id="{400BB562-2618-C8AE-2CD1-2CF81F271D34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96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Rounded Rectangle 183">
              <a:extLst>
                <a:ext uri="{FF2B5EF4-FFF2-40B4-BE49-F238E27FC236}">
                  <a16:creationId xmlns:a16="http://schemas.microsoft.com/office/drawing/2014/main" id="{7B4CBC13-B923-68B2-DD6A-9C303706BB63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文本框 121">
              <a:extLst>
                <a:ext uri="{FF2B5EF4-FFF2-40B4-BE49-F238E27FC236}">
                  <a16:creationId xmlns:a16="http://schemas.microsoft.com/office/drawing/2014/main" id="{32B115E2-0726-2AE9-D03F-7B93F96BE740}"/>
                </a:ext>
              </a:extLst>
            </p:cNvPr>
            <p:cNvSpPr txBox="1"/>
            <p:nvPr/>
          </p:nvSpPr>
          <p:spPr>
            <a:xfrm>
              <a:off x="17907" y="4449460"/>
              <a:ext cx="12861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C52CFCE-92DF-34AE-471B-EA8B32A45AB7}"/>
              </a:ext>
            </a:extLst>
          </p:cNvPr>
          <p:cNvGrpSpPr/>
          <p:nvPr/>
        </p:nvGrpSpPr>
        <p:grpSpPr>
          <a:xfrm>
            <a:off x="5001164" y="1472063"/>
            <a:ext cx="1189014" cy="1272627"/>
            <a:chOff x="80931" y="3770910"/>
            <a:chExt cx="1189014" cy="1272627"/>
          </a:xfrm>
        </p:grpSpPr>
        <p:sp>
          <p:nvSpPr>
            <p:cNvPr id="85" name="Rounded Rectangle 140">
              <a:extLst>
                <a:ext uri="{FF2B5EF4-FFF2-40B4-BE49-F238E27FC236}">
                  <a16:creationId xmlns:a16="http://schemas.microsoft.com/office/drawing/2014/main" id="{418F6C16-8CDC-F632-822F-A2E905A64EAE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文本框 121">
              <a:extLst>
                <a:ext uri="{FF2B5EF4-FFF2-40B4-BE49-F238E27FC236}">
                  <a16:creationId xmlns:a16="http://schemas.microsoft.com/office/drawing/2014/main" id="{3B41B1E5-5936-D34C-D1DF-3B2AEDF330E5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94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Rounded Rectangle 183">
              <a:extLst>
                <a:ext uri="{FF2B5EF4-FFF2-40B4-BE49-F238E27FC236}">
                  <a16:creationId xmlns:a16="http://schemas.microsoft.com/office/drawing/2014/main" id="{3B9326B7-D6BF-C7BF-B24F-897EDFDAA725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文本框 121">
              <a:extLst>
                <a:ext uri="{FF2B5EF4-FFF2-40B4-BE49-F238E27FC236}">
                  <a16:creationId xmlns:a16="http://schemas.microsoft.com/office/drawing/2014/main" id="{AC0D01AB-2719-C2CA-F6F6-60B6FBB1D79D}"/>
                </a:ext>
              </a:extLst>
            </p:cNvPr>
            <p:cNvSpPr txBox="1"/>
            <p:nvPr/>
          </p:nvSpPr>
          <p:spPr>
            <a:xfrm>
              <a:off x="87579" y="4397206"/>
              <a:ext cx="1144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97</a:t>
              </a:r>
              <a:r>
                <a:rPr lang="en-US" altLang="zh-CN" sz="3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F012667-0754-8DCB-BB2A-34A812D88C32}"/>
              </a:ext>
            </a:extLst>
          </p:cNvPr>
          <p:cNvGrpSpPr/>
          <p:nvPr/>
        </p:nvGrpSpPr>
        <p:grpSpPr>
          <a:xfrm>
            <a:off x="3171540" y="86602"/>
            <a:ext cx="1189014" cy="1272627"/>
            <a:chOff x="80931" y="3770910"/>
            <a:chExt cx="1189014" cy="1272627"/>
          </a:xfrm>
        </p:grpSpPr>
        <p:sp>
          <p:nvSpPr>
            <p:cNvPr id="90" name="Rounded Rectangle 140">
              <a:extLst>
                <a:ext uri="{FF2B5EF4-FFF2-40B4-BE49-F238E27FC236}">
                  <a16:creationId xmlns:a16="http://schemas.microsoft.com/office/drawing/2014/main" id="{BA7BF5E6-B220-21F8-1AF5-F6629D0DA122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文本框 121">
              <a:extLst>
                <a:ext uri="{FF2B5EF4-FFF2-40B4-BE49-F238E27FC236}">
                  <a16:creationId xmlns:a16="http://schemas.microsoft.com/office/drawing/2014/main" id="{6CE68970-F58B-13D9-674E-B0E321FD4659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84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Rounded Rectangle 183">
              <a:extLst>
                <a:ext uri="{FF2B5EF4-FFF2-40B4-BE49-F238E27FC236}">
                  <a16:creationId xmlns:a16="http://schemas.microsoft.com/office/drawing/2014/main" id="{F685A236-8C8D-92CD-A70D-31F6B2BD4BA5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文本框 121">
              <a:extLst>
                <a:ext uri="{FF2B5EF4-FFF2-40B4-BE49-F238E27FC236}">
                  <a16:creationId xmlns:a16="http://schemas.microsoft.com/office/drawing/2014/main" id="{40933CF9-9868-A5F0-3D2D-5BBC55C2B64B}"/>
                </a:ext>
              </a:extLst>
            </p:cNvPr>
            <p:cNvSpPr txBox="1"/>
            <p:nvPr/>
          </p:nvSpPr>
          <p:spPr>
            <a:xfrm>
              <a:off x="87579" y="4397206"/>
              <a:ext cx="1144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97</a:t>
              </a:r>
              <a:r>
                <a:rPr lang="en-US" altLang="zh-CN" sz="3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DAEDE7A-BDF2-AA17-E7F3-AF459719EA40}"/>
              </a:ext>
            </a:extLst>
          </p:cNvPr>
          <p:cNvGrpSpPr/>
          <p:nvPr/>
        </p:nvGrpSpPr>
        <p:grpSpPr>
          <a:xfrm>
            <a:off x="4894969" y="74573"/>
            <a:ext cx="1330497" cy="1250206"/>
            <a:chOff x="-8221" y="3770910"/>
            <a:chExt cx="1330497" cy="1250206"/>
          </a:xfrm>
        </p:grpSpPr>
        <p:sp>
          <p:nvSpPr>
            <p:cNvPr id="95" name="Rounded Rectangle 140">
              <a:extLst>
                <a:ext uri="{FF2B5EF4-FFF2-40B4-BE49-F238E27FC236}">
                  <a16:creationId xmlns:a16="http://schemas.microsoft.com/office/drawing/2014/main" id="{0799D89A-CE03-90D2-0FEC-7F432EC5B479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文本框 121">
              <a:extLst>
                <a:ext uri="{FF2B5EF4-FFF2-40B4-BE49-F238E27FC236}">
                  <a16:creationId xmlns:a16="http://schemas.microsoft.com/office/drawing/2014/main" id="{80BD95FE-275F-10D6-CBE9-6E66C4B9A093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94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Rounded Rectangle 183">
              <a:extLst>
                <a:ext uri="{FF2B5EF4-FFF2-40B4-BE49-F238E27FC236}">
                  <a16:creationId xmlns:a16="http://schemas.microsoft.com/office/drawing/2014/main" id="{B1C08EE4-D333-BDB2-1804-BC6F692F868C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文本框 121">
              <a:extLst>
                <a:ext uri="{FF2B5EF4-FFF2-40B4-BE49-F238E27FC236}">
                  <a16:creationId xmlns:a16="http://schemas.microsoft.com/office/drawing/2014/main" id="{1730496D-E5F6-DFC1-CC4A-ABAD36CFC8E2}"/>
                </a:ext>
              </a:extLst>
            </p:cNvPr>
            <p:cNvSpPr txBox="1"/>
            <p:nvPr/>
          </p:nvSpPr>
          <p:spPr>
            <a:xfrm>
              <a:off x="-8221" y="4423333"/>
              <a:ext cx="13304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90245AB-AA1D-CA34-572B-828AF1DE969A}"/>
              </a:ext>
            </a:extLst>
          </p:cNvPr>
          <p:cNvGrpSpPr/>
          <p:nvPr/>
        </p:nvGrpSpPr>
        <p:grpSpPr>
          <a:xfrm>
            <a:off x="6606884" y="1507437"/>
            <a:ext cx="1316585" cy="1250206"/>
            <a:chOff x="9197" y="3770910"/>
            <a:chExt cx="1316585" cy="1250206"/>
          </a:xfrm>
        </p:grpSpPr>
        <p:sp>
          <p:nvSpPr>
            <p:cNvPr id="100" name="Rounded Rectangle 140">
              <a:extLst>
                <a:ext uri="{FF2B5EF4-FFF2-40B4-BE49-F238E27FC236}">
                  <a16:creationId xmlns:a16="http://schemas.microsoft.com/office/drawing/2014/main" id="{940A8BFE-4A3F-12C1-E9A5-D1C84C6F2C24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文本框 121">
              <a:extLst>
                <a:ext uri="{FF2B5EF4-FFF2-40B4-BE49-F238E27FC236}">
                  <a16:creationId xmlns:a16="http://schemas.microsoft.com/office/drawing/2014/main" id="{886294EB-89B3-EFC1-8A55-1BEC3B204325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96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Rounded Rectangle 183">
              <a:extLst>
                <a:ext uri="{FF2B5EF4-FFF2-40B4-BE49-F238E27FC236}">
                  <a16:creationId xmlns:a16="http://schemas.microsoft.com/office/drawing/2014/main" id="{C0587FF8-4E66-4214-2494-A096617C8B4A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文本框 121">
              <a:extLst>
                <a:ext uri="{FF2B5EF4-FFF2-40B4-BE49-F238E27FC236}">
                  <a16:creationId xmlns:a16="http://schemas.microsoft.com/office/drawing/2014/main" id="{5CF2DC93-CFDD-1EC8-3DBB-3A0C342AAEB9}"/>
                </a:ext>
              </a:extLst>
            </p:cNvPr>
            <p:cNvSpPr txBox="1"/>
            <p:nvPr/>
          </p:nvSpPr>
          <p:spPr>
            <a:xfrm>
              <a:off x="9197" y="4432042"/>
              <a:ext cx="13165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8C9D814-1FAD-BFD3-E94B-4B5E94BE2ED5}"/>
              </a:ext>
            </a:extLst>
          </p:cNvPr>
          <p:cNvGrpSpPr/>
          <p:nvPr/>
        </p:nvGrpSpPr>
        <p:grpSpPr>
          <a:xfrm>
            <a:off x="8049214" y="1497262"/>
            <a:ext cx="1306244" cy="1250206"/>
            <a:chOff x="9198" y="3770910"/>
            <a:chExt cx="1306244" cy="1250206"/>
          </a:xfrm>
        </p:grpSpPr>
        <p:sp>
          <p:nvSpPr>
            <p:cNvPr id="105" name="Rounded Rectangle 140">
              <a:extLst>
                <a:ext uri="{FF2B5EF4-FFF2-40B4-BE49-F238E27FC236}">
                  <a16:creationId xmlns:a16="http://schemas.microsoft.com/office/drawing/2014/main" id="{461D8538-9F36-2582-39EB-0E5AF23A5E95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文本框 121">
              <a:extLst>
                <a:ext uri="{FF2B5EF4-FFF2-40B4-BE49-F238E27FC236}">
                  <a16:creationId xmlns:a16="http://schemas.microsoft.com/office/drawing/2014/main" id="{8C72A711-E744-35F9-C44D-00D845FD0815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94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Rounded Rectangle 183">
              <a:extLst>
                <a:ext uri="{FF2B5EF4-FFF2-40B4-BE49-F238E27FC236}">
                  <a16:creationId xmlns:a16="http://schemas.microsoft.com/office/drawing/2014/main" id="{6244BF7E-6EF5-604E-5B58-A3462114BFB6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文本框 121">
              <a:extLst>
                <a:ext uri="{FF2B5EF4-FFF2-40B4-BE49-F238E27FC236}">
                  <a16:creationId xmlns:a16="http://schemas.microsoft.com/office/drawing/2014/main" id="{B06A9730-6279-AC4E-2F95-44A8206B7C72}"/>
                </a:ext>
              </a:extLst>
            </p:cNvPr>
            <p:cNvSpPr txBox="1"/>
            <p:nvPr/>
          </p:nvSpPr>
          <p:spPr>
            <a:xfrm>
              <a:off x="9198" y="4432042"/>
              <a:ext cx="13062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B00D4A0-D24B-F33B-FA29-F74EF401E0E2}"/>
              </a:ext>
            </a:extLst>
          </p:cNvPr>
          <p:cNvGrpSpPr/>
          <p:nvPr/>
        </p:nvGrpSpPr>
        <p:grpSpPr>
          <a:xfrm>
            <a:off x="6975772" y="62010"/>
            <a:ext cx="1270505" cy="1254616"/>
            <a:chOff x="31682" y="3770910"/>
            <a:chExt cx="1270505" cy="1254616"/>
          </a:xfrm>
        </p:grpSpPr>
        <p:sp>
          <p:nvSpPr>
            <p:cNvPr id="110" name="Rounded Rectangle 140">
              <a:extLst>
                <a:ext uri="{FF2B5EF4-FFF2-40B4-BE49-F238E27FC236}">
                  <a16:creationId xmlns:a16="http://schemas.microsoft.com/office/drawing/2014/main" id="{ED112645-CFA8-6878-D7B1-BF7EF0CC27FC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文本框 121">
              <a:extLst>
                <a:ext uri="{FF2B5EF4-FFF2-40B4-BE49-F238E27FC236}">
                  <a16:creationId xmlns:a16="http://schemas.microsoft.com/office/drawing/2014/main" id="{D402F60D-1D74-7EF6-8B68-7DD688ADEAF4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94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Rounded Rectangle 183">
              <a:extLst>
                <a:ext uri="{FF2B5EF4-FFF2-40B4-BE49-F238E27FC236}">
                  <a16:creationId xmlns:a16="http://schemas.microsoft.com/office/drawing/2014/main" id="{D2ECA9C7-A1E2-ED72-D1F6-642C892584D0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文本框 121">
              <a:extLst>
                <a:ext uri="{FF2B5EF4-FFF2-40B4-BE49-F238E27FC236}">
                  <a16:creationId xmlns:a16="http://schemas.microsoft.com/office/drawing/2014/main" id="{F50B968E-928E-227B-22B9-8F400FAD33DE}"/>
                </a:ext>
              </a:extLst>
            </p:cNvPr>
            <p:cNvSpPr txBox="1"/>
            <p:nvPr/>
          </p:nvSpPr>
          <p:spPr>
            <a:xfrm>
              <a:off x="31682" y="4440751"/>
              <a:ext cx="12705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F33E1359-3C66-EED3-25A1-91A2350075CB}"/>
              </a:ext>
            </a:extLst>
          </p:cNvPr>
          <p:cNvGrpSpPr/>
          <p:nvPr/>
        </p:nvGrpSpPr>
        <p:grpSpPr>
          <a:xfrm>
            <a:off x="3466250" y="5193433"/>
            <a:ext cx="438912" cy="438912"/>
            <a:chOff x="378696" y="4469365"/>
            <a:chExt cx="438912" cy="438912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D44C2C95-4060-5D65-CF1F-7B41A87EBD92}"/>
                </a:ext>
              </a:extLst>
            </p:cNvPr>
            <p:cNvSpPr/>
            <p:nvPr/>
          </p:nvSpPr>
          <p:spPr>
            <a:xfrm>
              <a:off x="378696" y="4469365"/>
              <a:ext cx="438912" cy="438912"/>
            </a:xfrm>
            <a:prstGeom prst="ellipse">
              <a:avLst/>
            </a:prstGeom>
            <a:solidFill>
              <a:srgbClr val="FF0000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2" name="Picture 4" descr="RFID CARD ISSUANCE PROCESS DURING THESE CHALLENGING TIMES | Villages of  Westcreek - San Antonio, Texas">
              <a:extLst>
                <a:ext uri="{FF2B5EF4-FFF2-40B4-BE49-F238E27FC236}">
                  <a16:creationId xmlns:a16="http://schemas.microsoft.com/office/drawing/2014/main" id="{A7F99A78-D29D-F03C-72DF-FC3DDCD880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494" y="4495981"/>
              <a:ext cx="348319" cy="34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8" name="文本框 121">
            <a:extLst>
              <a:ext uri="{FF2B5EF4-FFF2-40B4-BE49-F238E27FC236}">
                <a16:creationId xmlns:a16="http://schemas.microsoft.com/office/drawing/2014/main" id="{A7F837EE-43BD-19CF-7C22-0120FC94DE25}"/>
              </a:ext>
            </a:extLst>
          </p:cNvPr>
          <p:cNvSpPr txBox="1"/>
          <p:nvPr/>
        </p:nvSpPr>
        <p:spPr>
          <a:xfrm>
            <a:off x="7250049" y="4783548"/>
            <a:ext cx="3065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position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6D78B77E-9AF6-C949-06E9-F18090A8ADFD}"/>
              </a:ext>
            </a:extLst>
          </p:cNvPr>
          <p:cNvGrpSpPr/>
          <p:nvPr/>
        </p:nvGrpSpPr>
        <p:grpSpPr>
          <a:xfrm>
            <a:off x="8248190" y="3154131"/>
            <a:ext cx="1326275" cy="1254616"/>
            <a:chOff x="488" y="3770910"/>
            <a:chExt cx="1326275" cy="1254616"/>
          </a:xfrm>
        </p:grpSpPr>
        <p:sp>
          <p:nvSpPr>
            <p:cNvPr id="170" name="Rounded Rectangle 140">
              <a:extLst>
                <a:ext uri="{FF2B5EF4-FFF2-40B4-BE49-F238E27FC236}">
                  <a16:creationId xmlns:a16="http://schemas.microsoft.com/office/drawing/2014/main" id="{5D036190-3E48-4204-E46F-940D06A32031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文本框 121">
              <a:extLst>
                <a:ext uri="{FF2B5EF4-FFF2-40B4-BE49-F238E27FC236}">
                  <a16:creationId xmlns:a16="http://schemas.microsoft.com/office/drawing/2014/main" id="{7550FA0E-0C7C-756F-C7A1-6CBA1216BA02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98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Rounded Rectangle 183">
              <a:extLst>
                <a:ext uri="{FF2B5EF4-FFF2-40B4-BE49-F238E27FC236}">
                  <a16:creationId xmlns:a16="http://schemas.microsoft.com/office/drawing/2014/main" id="{AE06C355-29F9-2533-85B9-A0C1AD7D50C4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" name="文本框 121">
              <a:extLst>
                <a:ext uri="{FF2B5EF4-FFF2-40B4-BE49-F238E27FC236}">
                  <a16:creationId xmlns:a16="http://schemas.microsoft.com/office/drawing/2014/main" id="{06232C7A-12A7-88F6-C728-074F90283FB8}"/>
                </a:ext>
              </a:extLst>
            </p:cNvPr>
            <p:cNvSpPr txBox="1"/>
            <p:nvPr/>
          </p:nvSpPr>
          <p:spPr>
            <a:xfrm>
              <a:off x="488" y="4440751"/>
              <a:ext cx="13262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29021A19-C6D2-F82F-F2C8-D0C1F03EA670}"/>
              </a:ext>
            </a:extLst>
          </p:cNvPr>
          <p:cNvGrpSpPr/>
          <p:nvPr/>
        </p:nvGrpSpPr>
        <p:grpSpPr>
          <a:xfrm>
            <a:off x="1777304" y="5850282"/>
            <a:ext cx="457200" cy="457200"/>
            <a:chOff x="1739788" y="5885662"/>
            <a:chExt cx="457200" cy="457200"/>
          </a:xfrm>
        </p:grpSpPr>
        <p:sp>
          <p:nvSpPr>
            <p:cNvPr id="224" name="Teardrop 223">
              <a:extLst>
                <a:ext uri="{FF2B5EF4-FFF2-40B4-BE49-F238E27FC236}">
                  <a16:creationId xmlns:a16="http://schemas.microsoft.com/office/drawing/2014/main" id="{CEB539C0-0197-B77E-7279-540C00389721}"/>
                </a:ext>
              </a:extLst>
            </p:cNvPr>
            <p:cNvSpPr/>
            <p:nvPr/>
          </p:nvSpPr>
          <p:spPr>
            <a:xfrm rot="2385106">
              <a:off x="1739788" y="5885662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2B42C9BF-C045-3CEF-5C77-9BACA9E9F46F}"/>
                </a:ext>
              </a:extLst>
            </p:cNvPr>
            <p:cNvGrpSpPr/>
            <p:nvPr/>
          </p:nvGrpSpPr>
          <p:grpSpPr>
            <a:xfrm>
              <a:off x="1753478" y="5893814"/>
              <a:ext cx="438912" cy="438912"/>
              <a:chOff x="378696" y="4469365"/>
              <a:chExt cx="438912" cy="438912"/>
            </a:xfrm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2E70486F-9003-489A-A528-908749ADBA91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7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AB165AC3-0A48-1798-ECEC-1E3C50A8E8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7F2263B9-5DB6-5FC1-10A3-5478DF724D84}"/>
              </a:ext>
            </a:extLst>
          </p:cNvPr>
          <p:cNvGrpSpPr/>
          <p:nvPr/>
        </p:nvGrpSpPr>
        <p:grpSpPr>
          <a:xfrm>
            <a:off x="9441991" y="3742475"/>
            <a:ext cx="457200" cy="457200"/>
            <a:chOff x="10171866" y="4034441"/>
            <a:chExt cx="457200" cy="457200"/>
          </a:xfrm>
        </p:grpSpPr>
        <p:sp>
          <p:nvSpPr>
            <p:cNvPr id="248" name="Teardrop 247">
              <a:extLst>
                <a:ext uri="{FF2B5EF4-FFF2-40B4-BE49-F238E27FC236}">
                  <a16:creationId xmlns:a16="http://schemas.microsoft.com/office/drawing/2014/main" id="{73946DE4-2C05-C5F7-42D4-8E0D9A155981}"/>
                </a:ext>
              </a:extLst>
            </p:cNvPr>
            <p:cNvSpPr/>
            <p:nvPr/>
          </p:nvSpPr>
          <p:spPr>
            <a:xfrm rot="14644213">
              <a:off x="10171866" y="4034441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E133F0E8-5C10-B76C-DDA9-57BCF4DCE24C}"/>
                </a:ext>
              </a:extLst>
            </p:cNvPr>
            <p:cNvGrpSpPr/>
            <p:nvPr/>
          </p:nvGrpSpPr>
          <p:grpSpPr>
            <a:xfrm>
              <a:off x="10185556" y="4042593"/>
              <a:ext cx="438912" cy="438912"/>
              <a:chOff x="378696" y="4469365"/>
              <a:chExt cx="438912" cy="438912"/>
            </a:xfrm>
          </p:grpSpPr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0932359B-A990-BDD1-CDEC-3CB99D221ACE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1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553DCBB0-EDD5-C3BA-1580-2EB4637C21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069B8946-BE5E-4B6D-7F35-AD4E38E109D1}"/>
              </a:ext>
            </a:extLst>
          </p:cNvPr>
          <p:cNvGrpSpPr/>
          <p:nvPr/>
        </p:nvGrpSpPr>
        <p:grpSpPr>
          <a:xfrm>
            <a:off x="2002017" y="250372"/>
            <a:ext cx="457200" cy="457200"/>
            <a:chOff x="1773809" y="390192"/>
            <a:chExt cx="457200" cy="457200"/>
          </a:xfrm>
        </p:grpSpPr>
        <p:sp>
          <p:nvSpPr>
            <p:cNvPr id="253" name="Teardrop 252">
              <a:extLst>
                <a:ext uri="{FF2B5EF4-FFF2-40B4-BE49-F238E27FC236}">
                  <a16:creationId xmlns:a16="http://schemas.microsoft.com/office/drawing/2014/main" id="{09FD3606-A825-0207-7F6A-8E59CCF9C7CE}"/>
                </a:ext>
              </a:extLst>
            </p:cNvPr>
            <p:cNvSpPr/>
            <p:nvPr/>
          </p:nvSpPr>
          <p:spPr>
            <a:xfrm rot="8251492">
              <a:off x="1773809" y="390192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71F677E4-94E7-6EEA-4F13-985E930826E3}"/>
                </a:ext>
              </a:extLst>
            </p:cNvPr>
            <p:cNvGrpSpPr/>
            <p:nvPr/>
          </p:nvGrpSpPr>
          <p:grpSpPr>
            <a:xfrm>
              <a:off x="1787499" y="398344"/>
              <a:ext cx="438912" cy="438912"/>
              <a:chOff x="378696" y="4469365"/>
              <a:chExt cx="438912" cy="438912"/>
            </a:xfrm>
          </p:grpSpPr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3F31B5DE-880C-12CB-3C5F-EEBD1DBF3DD6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6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0B7D90D1-B61C-97D5-94A7-0C90147D72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6663BCAE-13D4-C8B1-A5C6-F6DD2061D1CC}"/>
              </a:ext>
            </a:extLst>
          </p:cNvPr>
          <p:cNvGrpSpPr/>
          <p:nvPr/>
        </p:nvGrpSpPr>
        <p:grpSpPr>
          <a:xfrm>
            <a:off x="2768212" y="2738533"/>
            <a:ext cx="457200" cy="457200"/>
            <a:chOff x="196879" y="2526412"/>
            <a:chExt cx="457200" cy="457200"/>
          </a:xfrm>
        </p:grpSpPr>
        <p:sp>
          <p:nvSpPr>
            <p:cNvPr id="279" name="Teardrop 278">
              <a:extLst>
                <a:ext uri="{FF2B5EF4-FFF2-40B4-BE49-F238E27FC236}">
                  <a16:creationId xmlns:a16="http://schemas.microsoft.com/office/drawing/2014/main" id="{41613814-B180-2640-0045-AD90E952C6C3}"/>
                </a:ext>
              </a:extLst>
            </p:cNvPr>
            <p:cNvSpPr/>
            <p:nvPr/>
          </p:nvSpPr>
          <p:spPr>
            <a:xfrm rot="13319665">
              <a:off x="196879" y="2526412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B29251E0-AA4B-FEEA-8C28-21A64018224A}"/>
                </a:ext>
              </a:extLst>
            </p:cNvPr>
            <p:cNvGrpSpPr/>
            <p:nvPr/>
          </p:nvGrpSpPr>
          <p:grpSpPr>
            <a:xfrm>
              <a:off x="210569" y="2534564"/>
              <a:ext cx="438912" cy="438912"/>
              <a:chOff x="378696" y="4469365"/>
              <a:chExt cx="438912" cy="438912"/>
            </a:xfrm>
          </p:grpSpPr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70A635DD-96B7-5255-71E8-50BD411D00DC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2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D92B39A5-5982-48A3-0260-932F70A4B9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254B86FA-F525-4F20-44C7-F2E534970384}"/>
              </a:ext>
            </a:extLst>
          </p:cNvPr>
          <p:cNvGrpSpPr/>
          <p:nvPr/>
        </p:nvGrpSpPr>
        <p:grpSpPr>
          <a:xfrm>
            <a:off x="2688834" y="292090"/>
            <a:ext cx="457200" cy="457200"/>
            <a:chOff x="-20810" y="1980036"/>
            <a:chExt cx="457200" cy="457200"/>
          </a:xfrm>
        </p:grpSpPr>
        <p:sp>
          <p:nvSpPr>
            <p:cNvPr id="285" name="Teardrop 284">
              <a:extLst>
                <a:ext uri="{FF2B5EF4-FFF2-40B4-BE49-F238E27FC236}">
                  <a16:creationId xmlns:a16="http://schemas.microsoft.com/office/drawing/2014/main" id="{6FAA98D1-E64C-06AD-C088-DD4A04B0C3DC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4CFB502-785E-B8E3-4E94-2A427FE3B453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7C753BA5-ECA5-3466-D13B-509A63A59606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8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747F97F6-A3FB-B1D0-36AB-BB0AFE702E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2C9DC426-0635-7D09-49DF-EC264B929B4D}"/>
              </a:ext>
            </a:extLst>
          </p:cNvPr>
          <p:cNvGrpSpPr/>
          <p:nvPr/>
        </p:nvGrpSpPr>
        <p:grpSpPr>
          <a:xfrm>
            <a:off x="4467862" y="281267"/>
            <a:ext cx="457200" cy="457200"/>
            <a:chOff x="-20810" y="1980036"/>
            <a:chExt cx="457200" cy="457200"/>
          </a:xfrm>
        </p:grpSpPr>
        <p:sp>
          <p:nvSpPr>
            <p:cNvPr id="290" name="Teardrop 289">
              <a:extLst>
                <a:ext uri="{FF2B5EF4-FFF2-40B4-BE49-F238E27FC236}">
                  <a16:creationId xmlns:a16="http://schemas.microsoft.com/office/drawing/2014/main" id="{A1E1E16D-7558-B5B1-78AF-29C8B16080C8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795557C-566E-1B23-B6C0-6B1AD8043C83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2D6A7524-E401-BD6A-80B4-F610CAFE1482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3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4CA42422-0351-EAC8-B279-5EFA70B12F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C1CE0207-94DB-DAE1-94AF-141C50093400}"/>
              </a:ext>
            </a:extLst>
          </p:cNvPr>
          <p:cNvGrpSpPr/>
          <p:nvPr/>
        </p:nvGrpSpPr>
        <p:grpSpPr>
          <a:xfrm>
            <a:off x="9369888" y="188388"/>
            <a:ext cx="457200" cy="457200"/>
            <a:chOff x="196879" y="2526412"/>
            <a:chExt cx="457200" cy="457200"/>
          </a:xfrm>
        </p:grpSpPr>
        <p:sp>
          <p:nvSpPr>
            <p:cNvPr id="295" name="Teardrop 294">
              <a:extLst>
                <a:ext uri="{FF2B5EF4-FFF2-40B4-BE49-F238E27FC236}">
                  <a16:creationId xmlns:a16="http://schemas.microsoft.com/office/drawing/2014/main" id="{599D6DDF-90DD-87EA-470C-5CC3331E6C7B}"/>
                </a:ext>
              </a:extLst>
            </p:cNvPr>
            <p:cNvSpPr/>
            <p:nvPr/>
          </p:nvSpPr>
          <p:spPr>
            <a:xfrm rot="13319665">
              <a:off x="196879" y="2526412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18FED745-B04B-4052-6275-3321520DFCAF}"/>
                </a:ext>
              </a:extLst>
            </p:cNvPr>
            <p:cNvGrpSpPr/>
            <p:nvPr/>
          </p:nvGrpSpPr>
          <p:grpSpPr>
            <a:xfrm>
              <a:off x="210569" y="2534564"/>
              <a:ext cx="438912" cy="438912"/>
              <a:chOff x="378696" y="4469365"/>
              <a:chExt cx="438912" cy="438912"/>
            </a:xfrm>
          </p:grpSpPr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067C13E1-1B9D-753E-F2AD-F8A688E72CC9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8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968D345E-D461-ADE6-5E20-9AE089A524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6C6E1592-C724-623E-B04F-2045BD0F1FD4}"/>
              </a:ext>
            </a:extLst>
          </p:cNvPr>
          <p:cNvGrpSpPr/>
          <p:nvPr/>
        </p:nvGrpSpPr>
        <p:grpSpPr>
          <a:xfrm>
            <a:off x="6553673" y="230134"/>
            <a:ext cx="457200" cy="457200"/>
            <a:chOff x="-20810" y="1980036"/>
            <a:chExt cx="457200" cy="457200"/>
          </a:xfrm>
        </p:grpSpPr>
        <p:sp>
          <p:nvSpPr>
            <p:cNvPr id="300" name="Teardrop 299">
              <a:extLst>
                <a:ext uri="{FF2B5EF4-FFF2-40B4-BE49-F238E27FC236}">
                  <a16:creationId xmlns:a16="http://schemas.microsoft.com/office/drawing/2014/main" id="{ABE2EFE4-1B9E-5005-DF9C-0325E8682623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7D35B43A-E69E-70A6-5AA2-1FF8840F22EE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1AD5342C-8C03-FC3D-76A6-C93BD89881CE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3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7C5A2625-76AB-F0E3-E244-300334C408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4696244A-FDC7-63C0-D0FD-AC9376A83E10}"/>
              </a:ext>
            </a:extLst>
          </p:cNvPr>
          <p:cNvGrpSpPr/>
          <p:nvPr/>
        </p:nvGrpSpPr>
        <p:grpSpPr>
          <a:xfrm>
            <a:off x="2907174" y="1955630"/>
            <a:ext cx="457200" cy="457200"/>
            <a:chOff x="-20810" y="1980036"/>
            <a:chExt cx="457200" cy="457200"/>
          </a:xfrm>
        </p:grpSpPr>
        <p:sp>
          <p:nvSpPr>
            <p:cNvPr id="307" name="Teardrop 306">
              <a:extLst>
                <a:ext uri="{FF2B5EF4-FFF2-40B4-BE49-F238E27FC236}">
                  <a16:creationId xmlns:a16="http://schemas.microsoft.com/office/drawing/2014/main" id="{280ADD86-805F-3DAD-879D-1475B22105B6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F1320602-8201-02D2-7D4D-A2A66A9EE94D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17546DB1-40F6-9C2C-8AF6-AC366499D26D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0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FC13A0F3-4FFF-208D-21EF-BE603AFFD1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B4B39AC9-C2A1-CDF8-6272-6A9367C6AE5D}"/>
              </a:ext>
            </a:extLst>
          </p:cNvPr>
          <p:cNvGrpSpPr/>
          <p:nvPr/>
        </p:nvGrpSpPr>
        <p:grpSpPr>
          <a:xfrm>
            <a:off x="4568877" y="1956340"/>
            <a:ext cx="457200" cy="457200"/>
            <a:chOff x="-20810" y="1980036"/>
            <a:chExt cx="457200" cy="457200"/>
          </a:xfrm>
        </p:grpSpPr>
        <p:sp>
          <p:nvSpPr>
            <p:cNvPr id="312" name="Teardrop 311">
              <a:extLst>
                <a:ext uri="{FF2B5EF4-FFF2-40B4-BE49-F238E27FC236}">
                  <a16:creationId xmlns:a16="http://schemas.microsoft.com/office/drawing/2014/main" id="{FF426F6F-BE78-EA04-85FF-12E95672657D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36FBE2BA-C014-D8F7-F9E6-D8038211B826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6A4F4904-2FAA-BDF7-BA47-13148B817370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5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5862EAC0-EAA0-ADC5-C65D-11A4D4CC0D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9D08838A-601F-66D6-EDAF-2B98710053D9}"/>
              </a:ext>
            </a:extLst>
          </p:cNvPr>
          <p:cNvGrpSpPr/>
          <p:nvPr/>
        </p:nvGrpSpPr>
        <p:grpSpPr>
          <a:xfrm>
            <a:off x="6224838" y="1985267"/>
            <a:ext cx="457200" cy="457200"/>
            <a:chOff x="-20810" y="1980036"/>
            <a:chExt cx="457200" cy="457200"/>
          </a:xfrm>
        </p:grpSpPr>
        <p:sp>
          <p:nvSpPr>
            <p:cNvPr id="317" name="Teardrop 316">
              <a:extLst>
                <a:ext uri="{FF2B5EF4-FFF2-40B4-BE49-F238E27FC236}">
                  <a16:creationId xmlns:a16="http://schemas.microsoft.com/office/drawing/2014/main" id="{2A93AC7E-0368-72D8-DF04-E653D9C3602D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A8AB803A-6428-8EA1-1974-611C3D88305B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2D21804E-FC24-B310-E0CD-0148F1EDEBFA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0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516E9F56-6517-DA2E-81C1-3C1E9A8402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62ACAF4-48CB-AA84-67FD-37346A723270}"/>
              </a:ext>
            </a:extLst>
          </p:cNvPr>
          <p:cNvGrpSpPr/>
          <p:nvPr/>
        </p:nvGrpSpPr>
        <p:grpSpPr>
          <a:xfrm>
            <a:off x="7767747" y="2674163"/>
            <a:ext cx="457200" cy="457200"/>
            <a:chOff x="600255" y="4109446"/>
            <a:chExt cx="457200" cy="457200"/>
          </a:xfrm>
        </p:grpSpPr>
        <p:sp>
          <p:nvSpPr>
            <p:cNvPr id="322" name="Teardrop 321">
              <a:extLst>
                <a:ext uri="{FF2B5EF4-FFF2-40B4-BE49-F238E27FC236}">
                  <a16:creationId xmlns:a16="http://schemas.microsoft.com/office/drawing/2014/main" id="{960E9822-FF3C-C3C8-B0F3-C52561FBB03A}"/>
                </a:ext>
              </a:extLst>
            </p:cNvPr>
            <p:cNvSpPr/>
            <p:nvPr/>
          </p:nvSpPr>
          <p:spPr>
            <a:xfrm>
              <a:off x="600255" y="410944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46945592-5536-5CA3-5563-2A4212C17F22}"/>
                </a:ext>
              </a:extLst>
            </p:cNvPr>
            <p:cNvGrpSpPr/>
            <p:nvPr/>
          </p:nvGrpSpPr>
          <p:grpSpPr>
            <a:xfrm>
              <a:off x="613945" y="4117598"/>
              <a:ext cx="438912" cy="438912"/>
              <a:chOff x="378696" y="4469365"/>
              <a:chExt cx="438912" cy="438912"/>
            </a:xfrm>
          </p:grpSpPr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FF68EF35-47AC-6810-43BE-ED6D90D2E8BA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5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000B3DEB-F844-F959-0B05-3CAD0F65E3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A0D8831B-CE6E-9FE6-1C53-21F7750745A8}"/>
              </a:ext>
            </a:extLst>
          </p:cNvPr>
          <p:cNvGrpSpPr/>
          <p:nvPr/>
        </p:nvGrpSpPr>
        <p:grpSpPr>
          <a:xfrm>
            <a:off x="3181437" y="3577940"/>
            <a:ext cx="457200" cy="457200"/>
            <a:chOff x="-20810" y="1980036"/>
            <a:chExt cx="457200" cy="457200"/>
          </a:xfrm>
        </p:grpSpPr>
        <p:sp>
          <p:nvSpPr>
            <p:cNvPr id="327" name="Teardrop 326">
              <a:extLst>
                <a:ext uri="{FF2B5EF4-FFF2-40B4-BE49-F238E27FC236}">
                  <a16:creationId xmlns:a16="http://schemas.microsoft.com/office/drawing/2014/main" id="{63BDF184-95B0-1303-E132-6D04512B7A7B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FEB28A34-7CAE-BAEA-26E9-40F24E9B3EFB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21F5F08E-EFED-BDF7-5A37-5376E5E14FAD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0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CB9C6595-0BC4-6927-C8D2-5048BE8494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EC37F16E-73A4-9E3A-A81B-D335440B7EEB}"/>
              </a:ext>
            </a:extLst>
          </p:cNvPr>
          <p:cNvGrpSpPr/>
          <p:nvPr/>
        </p:nvGrpSpPr>
        <p:grpSpPr>
          <a:xfrm>
            <a:off x="4878198" y="3621348"/>
            <a:ext cx="457200" cy="457200"/>
            <a:chOff x="-20810" y="1980036"/>
            <a:chExt cx="457200" cy="457200"/>
          </a:xfrm>
        </p:grpSpPr>
        <p:sp>
          <p:nvSpPr>
            <p:cNvPr id="332" name="Teardrop 331">
              <a:extLst>
                <a:ext uri="{FF2B5EF4-FFF2-40B4-BE49-F238E27FC236}">
                  <a16:creationId xmlns:a16="http://schemas.microsoft.com/office/drawing/2014/main" id="{AFB2C205-110B-4C96-3EC8-874771610DC2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E104A0AF-8BCB-5154-B0DA-3DA4A7804A5F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48951F37-443D-2006-2362-63E0EE3D49A5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5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844FCA8C-9FEB-E13E-BFF2-E89B2DB758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9B6886D1-694C-7CCE-823C-901EE3AAEC03}"/>
              </a:ext>
            </a:extLst>
          </p:cNvPr>
          <p:cNvGrpSpPr/>
          <p:nvPr/>
        </p:nvGrpSpPr>
        <p:grpSpPr>
          <a:xfrm>
            <a:off x="6604543" y="3622457"/>
            <a:ext cx="457200" cy="457200"/>
            <a:chOff x="-20810" y="1980036"/>
            <a:chExt cx="457200" cy="457200"/>
          </a:xfrm>
        </p:grpSpPr>
        <p:sp>
          <p:nvSpPr>
            <p:cNvPr id="337" name="Teardrop 336">
              <a:extLst>
                <a:ext uri="{FF2B5EF4-FFF2-40B4-BE49-F238E27FC236}">
                  <a16:creationId xmlns:a16="http://schemas.microsoft.com/office/drawing/2014/main" id="{0ACC1F62-389C-229F-F1CF-6257F5B55C46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CE4A95CE-A597-9198-4057-B47D4A38AD99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0DD02D06-18C8-1348-7060-BB40C1E57D73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0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AE1C8598-45F0-B021-1C98-AE9C9CC7C8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2F7D5A49-B643-A8A1-7337-CAF346C656A3}"/>
              </a:ext>
            </a:extLst>
          </p:cNvPr>
          <p:cNvGrpSpPr/>
          <p:nvPr/>
        </p:nvGrpSpPr>
        <p:grpSpPr>
          <a:xfrm>
            <a:off x="1691086" y="4445434"/>
            <a:ext cx="457200" cy="457200"/>
            <a:chOff x="-20810" y="1980036"/>
            <a:chExt cx="457200" cy="457200"/>
          </a:xfrm>
        </p:grpSpPr>
        <p:sp>
          <p:nvSpPr>
            <p:cNvPr id="342" name="Teardrop 341">
              <a:extLst>
                <a:ext uri="{FF2B5EF4-FFF2-40B4-BE49-F238E27FC236}">
                  <a16:creationId xmlns:a16="http://schemas.microsoft.com/office/drawing/2014/main" id="{1B002593-E624-7E51-B8C4-1236B2FAF5E2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DF7CF0B8-E8FD-69E7-DFC0-D5C6BCA0A431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5593C899-8A59-9EC9-55AC-D0AFB6DD5D2C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5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84414DAF-4935-C40D-BDDF-4D00A405F2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C8BBA216-792F-E04B-BA55-F14F78FA7827}"/>
              </a:ext>
            </a:extLst>
          </p:cNvPr>
          <p:cNvGrpSpPr/>
          <p:nvPr/>
        </p:nvGrpSpPr>
        <p:grpSpPr>
          <a:xfrm>
            <a:off x="3455088" y="5856957"/>
            <a:ext cx="457200" cy="457200"/>
            <a:chOff x="-20810" y="1980036"/>
            <a:chExt cx="457200" cy="457200"/>
          </a:xfrm>
        </p:grpSpPr>
        <p:sp>
          <p:nvSpPr>
            <p:cNvPr id="347" name="Teardrop 346">
              <a:extLst>
                <a:ext uri="{FF2B5EF4-FFF2-40B4-BE49-F238E27FC236}">
                  <a16:creationId xmlns:a16="http://schemas.microsoft.com/office/drawing/2014/main" id="{641CB883-AAFB-503C-EA52-813423F49535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DB29C999-4F95-8782-6959-AE86F40CFA8B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0B672A54-A68A-681C-D6A5-305887BB4B02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0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DC182E0F-5EAD-D3E6-88F3-28CEED25F5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1CE73DC9-87B3-5A0C-1398-7C6B82FEEE91}"/>
              </a:ext>
            </a:extLst>
          </p:cNvPr>
          <p:cNvGrpSpPr/>
          <p:nvPr/>
        </p:nvGrpSpPr>
        <p:grpSpPr>
          <a:xfrm>
            <a:off x="5961578" y="4572486"/>
            <a:ext cx="457200" cy="457200"/>
            <a:chOff x="889706" y="2379671"/>
            <a:chExt cx="457200" cy="457200"/>
          </a:xfrm>
        </p:grpSpPr>
        <p:sp>
          <p:nvSpPr>
            <p:cNvPr id="352" name="Teardrop 351">
              <a:extLst>
                <a:ext uri="{FF2B5EF4-FFF2-40B4-BE49-F238E27FC236}">
                  <a16:creationId xmlns:a16="http://schemas.microsoft.com/office/drawing/2014/main" id="{BAFFC406-ADA2-1E71-6F98-867469C2CA6D}"/>
                </a:ext>
              </a:extLst>
            </p:cNvPr>
            <p:cNvSpPr/>
            <p:nvPr/>
          </p:nvSpPr>
          <p:spPr>
            <a:xfrm rot="8141226">
              <a:off x="889706" y="2379671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A08F4AB5-8EB1-5F24-8911-D72843DA6E05}"/>
                </a:ext>
              </a:extLst>
            </p:cNvPr>
            <p:cNvGrpSpPr/>
            <p:nvPr/>
          </p:nvGrpSpPr>
          <p:grpSpPr>
            <a:xfrm>
              <a:off x="903396" y="2387823"/>
              <a:ext cx="438912" cy="438912"/>
              <a:chOff x="378696" y="4469365"/>
              <a:chExt cx="438912" cy="438912"/>
            </a:xfrm>
          </p:grpSpPr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E93CFFED-694C-A62C-A770-7A8C3CD1C65D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5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89C518D4-4EC2-36C6-0938-D1C2FC8A52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DD630B2A-38D4-9B8E-59BE-620AED5B1096}"/>
              </a:ext>
            </a:extLst>
          </p:cNvPr>
          <p:cNvGrpSpPr/>
          <p:nvPr/>
        </p:nvGrpSpPr>
        <p:grpSpPr>
          <a:xfrm>
            <a:off x="9364119" y="1611146"/>
            <a:ext cx="438912" cy="438912"/>
            <a:chOff x="378696" y="4469365"/>
            <a:chExt cx="438912" cy="438912"/>
          </a:xfrm>
        </p:grpSpPr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CF2C3B9A-619B-6BBD-70B4-09B97B0D5183}"/>
                </a:ext>
              </a:extLst>
            </p:cNvPr>
            <p:cNvSpPr/>
            <p:nvPr/>
          </p:nvSpPr>
          <p:spPr>
            <a:xfrm>
              <a:off x="378696" y="4469365"/>
              <a:ext cx="438912" cy="438912"/>
            </a:xfrm>
            <a:prstGeom prst="ellipse">
              <a:avLst/>
            </a:prstGeom>
            <a:solidFill>
              <a:srgbClr val="FF0000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2" name="Picture 4" descr="RFID CARD ISSUANCE PROCESS DURING THESE CHALLENGING TIMES | Villages of  Westcreek - San Antonio, Texas">
              <a:extLst>
                <a:ext uri="{FF2B5EF4-FFF2-40B4-BE49-F238E27FC236}">
                  <a16:creationId xmlns:a16="http://schemas.microsoft.com/office/drawing/2014/main" id="{7EC57E0E-CE57-84B8-29A9-47EC97EB6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494" y="4495981"/>
              <a:ext cx="348319" cy="34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CC2DF726-5241-D947-F384-4E9FBBEC19BC}"/>
              </a:ext>
            </a:extLst>
          </p:cNvPr>
          <p:cNvGrpSpPr/>
          <p:nvPr/>
        </p:nvGrpSpPr>
        <p:grpSpPr>
          <a:xfrm>
            <a:off x="7128763" y="4834697"/>
            <a:ext cx="438912" cy="438912"/>
            <a:chOff x="378696" y="4469365"/>
            <a:chExt cx="438912" cy="438912"/>
          </a:xfrm>
        </p:grpSpPr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15ABF9EB-9F65-85B6-D0D9-5DD21A8326FA}"/>
                </a:ext>
              </a:extLst>
            </p:cNvPr>
            <p:cNvSpPr/>
            <p:nvPr/>
          </p:nvSpPr>
          <p:spPr>
            <a:xfrm>
              <a:off x="378696" y="4469365"/>
              <a:ext cx="438912" cy="438912"/>
            </a:xfrm>
            <a:prstGeom prst="ellipse">
              <a:avLst/>
            </a:prstGeom>
            <a:solidFill>
              <a:srgbClr val="FF0000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5" name="Picture 4" descr="RFID CARD ISSUANCE PROCESS DURING THESE CHALLENGING TIMES | Villages of  Westcreek - San Antonio, Texas">
              <a:extLst>
                <a:ext uri="{FF2B5EF4-FFF2-40B4-BE49-F238E27FC236}">
                  <a16:creationId xmlns:a16="http://schemas.microsoft.com/office/drawing/2014/main" id="{7A471781-DCC4-7377-372E-5863818B2B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494" y="4495981"/>
              <a:ext cx="348319" cy="34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66382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3">
            <a:extLst>
              <a:ext uri="{FF2B5EF4-FFF2-40B4-BE49-F238E27FC236}">
                <a16:creationId xmlns:a16="http://schemas.microsoft.com/office/drawing/2014/main" id="{63782933-E4B2-D95E-E2D8-457196679B13}"/>
              </a:ext>
            </a:extLst>
          </p:cNvPr>
          <p:cNvPicPr>
            <a:picLocks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5" t="38804" r="3510" b="33716"/>
          <a:stretch>
            <a:fillRect/>
          </a:stretch>
        </p:blipFill>
        <p:spPr>
          <a:xfrm>
            <a:off x="1444795" y="-35974"/>
            <a:ext cx="8926908" cy="7029266"/>
          </a:xfrm>
          <a:prstGeom prst="rect">
            <a:avLst/>
          </a:prstGeom>
        </p:spPr>
      </p:pic>
      <p:cxnSp>
        <p:nvCxnSpPr>
          <p:cNvPr id="5" name="直接箭头连接符 110">
            <a:extLst>
              <a:ext uri="{FF2B5EF4-FFF2-40B4-BE49-F238E27FC236}">
                <a16:creationId xmlns:a16="http://schemas.microsoft.com/office/drawing/2014/main" id="{71DF0DAC-1B9F-3F7D-85A3-FA0D189C4692}"/>
              </a:ext>
            </a:extLst>
          </p:cNvPr>
          <p:cNvCxnSpPr>
            <a:cxnSpLocks/>
          </p:cNvCxnSpPr>
          <p:nvPr/>
        </p:nvCxnSpPr>
        <p:spPr>
          <a:xfrm>
            <a:off x="1562934" y="142166"/>
            <a:ext cx="27276" cy="669168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21">
            <a:extLst>
              <a:ext uri="{FF2B5EF4-FFF2-40B4-BE49-F238E27FC236}">
                <a16:creationId xmlns:a16="http://schemas.microsoft.com/office/drawing/2014/main" id="{E91012E4-09F3-7380-8A0A-917D229C5226}"/>
              </a:ext>
            </a:extLst>
          </p:cNvPr>
          <p:cNvSpPr txBox="1"/>
          <p:nvPr/>
        </p:nvSpPr>
        <p:spPr>
          <a:xfrm>
            <a:off x="609528" y="2817306"/>
            <a:ext cx="129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8m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112">
            <a:extLst>
              <a:ext uri="{FF2B5EF4-FFF2-40B4-BE49-F238E27FC236}">
                <a16:creationId xmlns:a16="http://schemas.microsoft.com/office/drawing/2014/main" id="{D8AA7133-572F-5743-C50B-7D631B5CE829}"/>
              </a:ext>
            </a:extLst>
          </p:cNvPr>
          <p:cNvCxnSpPr>
            <a:cxnSpLocks/>
          </p:cNvCxnSpPr>
          <p:nvPr/>
        </p:nvCxnSpPr>
        <p:spPr>
          <a:xfrm flipH="1" flipV="1">
            <a:off x="1669774" y="6788426"/>
            <a:ext cx="3531362" cy="37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114">
            <a:extLst>
              <a:ext uri="{FF2B5EF4-FFF2-40B4-BE49-F238E27FC236}">
                <a16:creationId xmlns:a16="http://schemas.microsoft.com/office/drawing/2014/main" id="{666563B6-EC2C-0198-C952-3BDB4295EFDA}"/>
              </a:ext>
            </a:extLst>
          </p:cNvPr>
          <p:cNvCxnSpPr>
            <a:cxnSpLocks/>
          </p:cNvCxnSpPr>
          <p:nvPr/>
        </p:nvCxnSpPr>
        <p:spPr>
          <a:xfrm>
            <a:off x="6241273" y="6753434"/>
            <a:ext cx="3657918" cy="233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39">
            <a:extLst>
              <a:ext uri="{FF2B5EF4-FFF2-40B4-BE49-F238E27FC236}">
                <a16:creationId xmlns:a16="http://schemas.microsoft.com/office/drawing/2014/main" id="{D97C1DE1-BF7F-1E79-E4FA-E1FE3D4AC130}"/>
              </a:ext>
            </a:extLst>
          </p:cNvPr>
          <p:cNvGrpSpPr/>
          <p:nvPr/>
        </p:nvGrpSpPr>
        <p:grpSpPr>
          <a:xfrm>
            <a:off x="6672953" y="6212213"/>
            <a:ext cx="1339650" cy="461665"/>
            <a:chOff x="377618" y="3735193"/>
            <a:chExt cx="960975" cy="325225"/>
          </a:xfrm>
        </p:grpSpPr>
        <p:sp>
          <p:nvSpPr>
            <p:cNvPr id="10" name="Rounded Rectangle 140">
              <a:extLst>
                <a:ext uri="{FF2B5EF4-FFF2-40B4-BE49-F238E27FC236}">
                  <a16:creationId xmlns:a16="http://schemas.microsoft.com/office/drawing/2014/main" id="{C0C03AAA-33F4-6760-3E2F-E29F26C22DDE}"/>
                </a:ext>
              </a:extLst>
            </p:cNvPr>
            <p:cNvSpPr/>
            <p:nvPr/>
          </p:nvSpPr>
          <p:spPr>
            <a:xfrm>
              <a:off x="638308" y="3777938"/>
              <a:ext cx="457330" cy="263556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21">
              <a:extLst>
                <a:ext uri="{FF2B5EF4-FFF2-40B4-BE49-F238E27FC236}">
                  <a16:creationId xmlns:a16="http://schemas.microsoft.com/office/drawing/2014/main" id="{DA2E7600-8ED3-9E90-B6C4-E85CD775D60E}"/>
                </a:ext>
              </a:extLst>
            </p:cNvPr>
            <p:cNvSpPr txBox="1"/>
            <p:nvPr/>
          </p:nvSpPr>
          <p:spPr>
            <a:xfrm>
              <a:off x="377618" y="3735193"/>
              <a:ext cx="960975" cy="325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X%</a:t>
              </a:r>
              <a:endParaRPr lang="zh-CN" altLang="en-US" sz="24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82">
            <a:extLst>
              <a:ext uri="{FF2B5EF4-FFF2-40B4-BE49-F238E27FC236}">
                <a16:creationId xmlns:a16="http://schemas.microsoft.com/office/drawing/2014/main" id="{82C2CAFF-7283-3911-7738-EF63C352FA24}"/>
              </a:ext>
            </a:extLst>
          </p:cNvPr>
          <p:cNvGrpSpPr/>
          <p:nvPr/>
        </p:nvGrpSpPr>
        <p:grpSpPr>
          <a:xfrm>
            <a:off x="6965030" y="5541623"/>
            <a:ext cx="812246" cy="461664"/>
            <a:chOff x="545126" y="3746250"/>
            <a:chExt cx="720469" cy="325227"/>
          </a:xfrm>
          <a:noFill/>
        </p:grpSpPr>
        <p:sp>
          <p:nvSpPr>
            <p:cNvPr id="13" name="Rounded Rectangle 183">
              <a:extLst>
                <a:ext uri="{FF2B5EF4-FFF2-40B4-BE49-F238E27FC236}">
                  <a16:creationId xmlns:a16="http://schemas.microsoft.com/office/drawing/2014/main" id="{3D5C7E92-ABAF-FDBF-C6EB-DA0DA669EC2E}"/>
                </a:ext>
              </a:extLst>
            </p:cNvPr>
            <p:cNvSpPr/>
            <p:nvPr/>
          </p:nvSpPr>
          <p:spPr>
            <a:xfrm>
              <a:off x="608398" y="3760721"/>
              <a:ext cx="565844" cy="279263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21">
              <a:extLst>
                <a:ext uri="{FF2B5EF4-FFF2-40B4-BE49-F238E27FC236}">
                  <a16:creationId xmlns:a16="http://schemas.microsoft.com/office/drawing/2014/main" id="{8BE42A5D-8C0F-2BCA-1FC3-FCCB99DD27DB}"/>
                </a:ext>
              </a:extLst>
            </p:cNvPr>
            <p:cNvSpPr txBox="1"/>
            <p:nvPr/>
          </p:nvSpPr>
          <p:spPr>
            <a:xfrm>
              <a:off x="545126" y="3746250"/>
              <a:ext cx="720469" cy="32522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X%</a:t>
              </a:r>
              <a:endPara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文本框 121">
            <a:extLst>
              <a:ext uri="{FF2B5EF4-FFF2-40B4-BE49-F238E27FC236}">
                <a16:creationId xmlns:a16="http://schemas.microsoft.com/office/drawing/2014/main" id="{C121D466-A3D3-BBA8-8AD9-DE349B6F0E37}"/>
              </a:ext>
            </a:extLst>
          </p:cNvPr>
          <p:cNvSpPr txBox="1"/>
          <p:nvPr/>
        </p:nvSpPr>
        <p:spPr>
          <a:xfrm>
            <a:off x="7671342" y="6143884"/>
            <a:ext cx="1603241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Keystub</a:t>
            </a:r>
            <a:endParaRPr lang="zh-CN" altLang="en-US" sz="3200" dirty="0">
              <a:solidFill>
                <a:srgbClr val="1637A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21">
            <a:extLst>
              <a:ext uri="{FF2B5EF4-FFF2-40B4-BE49-F238E27FC236}">
                <a16:creationId xmlns:a16="http://schemas.microsoft.com/office/drawing/2014/main" id="{FEFF7CDE-6716-4FA3-F4A8-B1C0D1C37214}"/>
              </a:ext>
            </a:extLst>
          </p:cNvPr>
          <p:cNvSpPr txBox="1"/>
          <p:nvPr/>
        </p:nvSpPr>
        <p:spPr>
          <a:xfrm>
            <a:off x="7634947" y="5463117"/>
            <a:ext cx="1748222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pc="-1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OhmScan</a:t>
            </a:r>
            <a:endParaRPr lang="zh-CN" altLang="en-US" sz="3200" spc="-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ECBC73-9224-48CB-176B-4BFC162FAE33}"/>
              </a:ext>
            </a:extLst>
          </p:cNvPr>
          <p:cNvSpPr/>
          <p:nvPr/>
        </p:nvSpPr>
        <p:spPr>
          <a:xfrm rot="10800000">
            <a:off x="5318341" y="6527321"/>
            <a:ext cx="872602" cy="408768"/>
          </a:xfrm>
          <a:prstGeom prst="rect">
            <a:avLst/>
          </a:prstGeom>
          <a:solidFill>
            <a:schemeClr val="bg1">
              <a:alpha val="9246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21">
            <a:extLst>
              <a:ext uri="{FF2B5EF4-FFF2-40B4-BE49-F238E27FC236}">
                <a16:creationId xmlns:a16="http://schemas.microsoft.com/office/drawing/2014/main" id="{B5F74EFA-95DF-2243-C31A-43C822174342}"/>
              </a:ext>
            </a:extLst>
          </p:cNvPr>
          <p:cNvSpPr txBox="1"/>
          <p:nvPr/>
        </p:nvSpPr>
        <p:spPr>
          <a:xfrm>
            <a:off x="5085471" y="6337337"/>
            <a:ext cx="129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12m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238FA-3EBF-C3B2-C01F-15FB77EC8967}"/>
              </a:ext>
            </a:extLst>
          </p:cNvPr>
          <p:cNvSpPr/>
          <p:nvPr/>
        </p:nvSpPr>
        <p:spPr>
          <a:xfrm rot="5400000">
            <a:off x="8019446" y="2814983"/>
            <a:ext cx="1507533" cy="965598"/>
          </a:xfrm>
          <a:prstGeom prst="rect">
            <a:avLst/>
          </a:prstGeom>
          <a:solidFill>
            <a:schemeClr val="bg1">
              <a:alpha val="9246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4E55D8C-7F04-4638-D7EA-CC2F21854284}"/>
              </a:ext>
            </a:extLst>
          </p:cNvPr>
          <p:cNvGrpSpPr/>
          <p:nvPr/>
        </p:nvGrpSpPr>
        <p:grpSpPr>
          <a:xfrm>
            <a:off x="2209901" y="5483895"/>
            <a:ext cx="1146220" cy="1259739"/>
            <a:chOff x="2201603" y="5968403"/>
            <a:chExt cx="1146220" cy="1259739"/>
          </a:xfrm>
        </p:grpSpPr>
        <p:sp>
          <p:nvSpPr>
            <p:cNvPr id="20" name="Rounded Rectangle 140">
              <a:extLst>
                <a:ext uri="{FF2B5EF4-FFF2-40B4-BE49-F238E27FC236}">
                  <a16:creationId xmlns:a16="http://schemas.microsoft.com/office/drawing/2014/main" id="{4123125D-3FDF-7A55-A604-7D2CCBCC2571}"/>
                </a:ext>
              </a:extLst>
            </p:cNvPr>
            <p:cNvSpPr/>
            <p:nvPr/>
          </p:nvSpPr>
          <p:spPr>
            <a:xfrm>
              <a:off x="2301645" y="6027392"/>
              <a:ext cx="930219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EAD7682A-0B31-14F5-3E56-D2F22975FCEE}"/>
                </a:ext>
              </a:extLst>
            </p:cNvPr>
            <p:cNvGrpSpPr/>
            <p:nvPr/>
          </p:nvGrpSpPr>
          <p:grpSpPr>
            <a:xfrm>
              <a:off x="2201603" y="5968403"/>
              <a:ext cx="1146220" cy="1259739"/>
              <a:chOff x="2201603" y="5968403"/>
              <a:chExt cx="1146220" cy="1259739"/>
            </a:xfrm>
          </p:grpSpPr>
          <p:sp>
            <p:nvSpPr>
              <p:cNvPr id="21" name="文本框 121">
                <a:extLst>
                  <a:ext uri="{FF2B5EF4-FFF2-40B4-BE49-F238E27FC236}">
                    <a16:creationId xmlns:a16="http://schemas.microsoft.com/office/drawing/2014/main" id="{CF8E68CB-37E8-CCC1-CF98-889A8D52F295}"/>
                  </a:ext>
                </a:extLst>
              </p:cNvPr>
              <p:cNvSpPr txBox="1"/>
              <p:nvPr/>
            </p:nvSpPr>
            <p:spPr>
              <a:xfrm>
                <a:off x="2215178" y="5968403"/>
                <a:ext cx="10630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rgbClr val="1637A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83</a:t>
                </a:r>
                <a:r>
                  <a:rPr lang="en-US" altLang="zh-CN" sz="3000" b="1" dirty="0">
                    <a:solidFill>
                      <a:srgbClr val="1637A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</a:t>
                </a:r>
                <a:endParaRPr lang="zh-CN" altLang="en-US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65E8020F-8243-C822-28A7-35786B30ADAA}"/>
                  </a:ext>
                </a:extLst>
              </p:cNvPr>
              <p:cNvGrpSpPr/>
              <p:nvPr/>
            </p:nvGrpSpPr>
            <p:grpSpPr>
              <a:xfrm>
                <a:off x="2201603" y="6581811"/>
                <a:ext cx="1146220" cy="646331"/>
                <a:chOff x="2806504" y="5975801"/>
                <a:chExt cx="1146220" cy="646331"/>
              </a:xfrm>
            </p:grpSpPr>
            <p:sp>
              <p:nvSpPr>
                <p:cNvPr id="22" name="Rounded Rectangle 183">
                  <a:extLst>
                    <a:ext uri="{FF2B5EF4-FFF2-40B4-BE49-F238E27FC236}">
                      <a16:creationId xmlns:a16="http://schemas.microsoft.com/office/drawing/2014/main" id="{82BB9D4A-7A7A-8245-11B7-9DE4757E1801}"/>
                    </a:ext>
                  </a:extLst>
                </p:cNvPr>
                <p:cNvSpPr/>
                <p:nvPr/>
              </p:nvSpPr>
              <p:spPr>
                <a:xfrm>
                  <a:off x="2897710" y="6026454"/>
                  <a:ext cx="932092" cy="567000"/>
                </a:xfrm>
                <a:prstGeom prst="roundRect">
                  <a:avLst/>
                </a:prstGeom>
                <a:solidFill>
                  <a:schemeClr val="bg1"/>
                </a:solidFill>
                <a:ln w="349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文本框 121">
                  <a:extLst>
                    <a:ext uri="{FF2B5EF4-FFF2-40B4-BE49-F238E27FC236}">
                      <a16:creationId xmlns:a16="http://schemas.microsoft.com/office/drawing/2014/main" id="{B0E7D38E-9966-5864-21A1-77F025B420E8}"/>
                    </a:ext>
                  </a:extLst>
                </p:cNvPr>
                <p:cNvSpPr txBox="1"/>
                <p:nvPr/>
              </p:nvSpPr>
              <p:spPr>
                <a:xfrm>
                  <a:off x="2806504" y="5975801"/>
                  <a:ext cx="114622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6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95</a:t>
                  </a:r>
                  <a:r>
                    <a:rPr lang="en-US" altLang="zh-CN" sz="3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%</a:t>
                  </a:r>
                  <a:endParaRPr lang="zh-CN" altLang="en-US" sz="30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1DD0ED5-D1FE-3677-C169-DFDEA9FBD2AC}"/>
              </a:ext>
            </a:extLst>
          </p:cNvPr>
          <p:cNvGrpSpPr/>
          <p:nvPr/>
        </p:nvGrpSpPr>
        <p:grpSpPr>
          <a:xfrm>
            <a:off x="3943604" y="5493403"/>
            <a:ext cx="1189014" cy="1272627"/>
            <a:chOff x="80931" y="3770910"/>
            <a:chExt cx="1189014" cy="1272627"/>
          </a:xfrm>
        </p:grpSpPr>
        <p:sp>
          <p:nvSpPr>
            <p:cNvPr id="29" name="Rounded Rectangle 140">
              <a:extLst>
                <a:ext uri="{FF2B5EF4-FFF2-40B4-BE49-F238E27FC236}">
                  <a16:creationId xmlns:a16="http://schemas.microsoft.com/office/drawing/2014/main" id="{BF87036A-9FE9-68AE-FD55-AE813409FE9A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121">
              <a:extLst>
                <a:ext uri="{FF2B5EF4-FFF2-40B4-BE49-F238E27FC236}">
                  <a16:creationId xmlns:a16="http://schemas.microsoft.com/office/drawing/2014/main" id="{F1FD0706-75A5-EB30-0738-D154178EEF7B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84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ounded Rectangle 183">
              <a:extLst>
                <a:ext uri="{FF2B5EF4-FFF2-40B4-BE49-F238E27FC236}">
                  <a16:creationId xmlns:a16="http://schemas.microsoft.com/office/drawing/2014/main" id="{A0B91C46-1F3F-44BC-3084-89F1CC36A11E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121">
              <a:extLst>
                <a:ext uri="{FF2B5EF4-FFF2-40B4-BE49-F238E27FC236}">
                  <a16:creationId xmlns:a16="http://schemas.microsoft.com/office/drawing/2014/main" id="{DF3C7797-009E-AD6C-3152-4E026DE5A8E9}"/>
                </a:ext>
              </a:extLst>
            </p:cNvPr>
            <p:cNvSpPr txBox="1"/>
            <p:nvPr/>
          </p:nvSpPr>
          <p:spPr>
            <a:xfrm>
              <a:off x="87579" y="4397206"/>
              <a:ext cx="1144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97</a:t>
              </a:r>
              <a:r>
                <a:rPr lang="en-US" altLang="zh-CN" sz="3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B39B7D-B073-3AD5-1D47-8FB0EEBA74C5}"/>
              </a:ext>
            </a:extLst>
          </p:cNvPr>
          <p:cNvGrpSpPr/>
          <p:nvPr/>
        </p:nvGrpSpPr>
        <p:grpSpPr>
          <a:xfrm>
            <a:off x="8108688" y="135750"/>
            <a:ext cx="1285486" cy="1280743"/>
            <a:chOff x="17907" y="3770910"/>
            <a:chExt cx="1285486" cy="1280743"/>
          </a:xfrm>
        </p:grpSpPr>
        <p:sp>
          <p:nvSpPr>
            <p:cNvPr id="34" name="Rounded Rectangle 140">
              <a:extLst>
                <a:ext uri="{FF2B5EF4-FFF2-40B4-BE49-F238E27FC236}">
                  <a16:creationId xmlns:a16="http://schemas.microsoft.com/office/drawing/2014/main" id="{373BB488-1C11-0626-26A8-E6250DB6F8C8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121">
              <a:extLst>
                <a:ext uri="{FF2B5EF4-FFF2-40B4-BE49-F238E27FC236}">
                  <a16:creationId xmlns:a16="http://schemas.microsoft.com/office/drawing/2014/main" id="{B06AABD8-16A5-74C6-C934-D28251F06DB5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96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Rounded Rectangle 183">
              <a:extLst>
                <a:ext uri="{FF2B5EF4-FFF2-40B4-BE49-F238E27FC236}">
                  <a16:creationId xmlns:a16="http://schemas.microsoft.com/office/drawing/2014/main" id="{D1EAB52E-9607-3AD0-4044-FC80E807BDFB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121">
              <a:extLst>
                <a:ext uri="{FF2B5EF4-FFF2-40B4-BE49-F238E27FC236}">
                  <a16:creationId xmlns:a16="http://schemas.microsoft.com/office/drawing/2014/main" id="{696A9115-BB9B-2A1F-75B8-79F34F1D0755}"/>
                </a:ext>
              </a:extLst>
            </p:cNvPr>
            <p:cNvSpPr txBox="1"/>
            <p:nvPr/>
          </p:nvSpPr>
          <p:spPr>
            <a:xfrm>
              <a:off x="17907" y="4466878"/>
              <a:ext cx="12854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885270-6917-58FA-370B-02E3EF7AAD23}"/>
              </a:ext>
            </a:extLst>
          </p:cNvPr>
          <p:cNvGrpSpPr/>
          <p:nvPr/>
        </p:nvGrpSpPr>
        <p:grpSpPr>
          <a:xfrm>
            <a:off x="2136862" y="4042109"/>
            <a:ext cx="1189014" cy="1272627"/>
            <a:chOff x="80931" y="3770910"/>
            <a:chExt cx="1189014" cy="1272627"/>
          </a:xfrm>
        </p:grpSpPr>
        <p:sp>
          <p:nvSpPr>
            <p:cNvPr id="45" name="Rounded Rectangle 140">
              <a:extLst>
                <a:ext uri="{FF2B5EF4-FFF2-40B4-BE49-F238E27FC236}">
                  <a16:creationId xmlns:a16="http://schemas.microsoft.com/office/drawing/2014/main" id="{04E9FB4B-19CE-7B91-3A7E-6AB02126858A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121">
              <a:extLst>
                <a:ext uri="{FF2B5EF4-FFF2-40B4-BE49-F238E27FC236}">
                  <a16:creationId xmlns:a16="http://schemas.microsoft.com/office/drawing/2014/main" id="{93DDE251-B8BB-3338-5286-5610C8D98682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76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Rounded Rectangle 183">
              <a:extLst>
                <a:ext uri="{FF2B5EF4-FFF2-40B4-BE49-F238E27FC236}">
                  <a16:creationId xmlns:a16="http://schemas.microsoft.com/office/drawing/2014/main" id="{C13D3835-0E50-CA7B-764B-F590AADF8B85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121">
              <a:extLst>
                <a:ext uri="{FF2B5EF4-FFF2-40B4-BE49-F238E27FC236}">
                  <a16:creationId xmlns:a16="http://schemas.microsoft.com/office/drawing/2014/main" id="{9A197AE9-EEE5-CAFD-02BB-C73ECEEC0B31}"/>
                </a:ext>
              </a:extLst>
            </p:cNvPr>
            <p:cNvSpPr txBox="1"/>
            <p:nvPr/>
          </p:nvSpPr>
          <p:spPr>
            <a:xfrm>
              <a:off x="87579" y="4397206"/>
              <a:ext cx="1144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98</a:t>
              </a:r>
              <a:r>
                <a:rPr lang="en-US" altLang="zh-CN" sz="3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46FAAD-81AF-5405-E6F3-98705DD92A7A}"/>
              </a:ext>
            </a:extLst>
          </p:cNvPr>
          <p:cNvGrpSpPr/>
          <p:nvPr/>
        </p:nvGrpSpPr>
        <p:grpSpPr>
          <a:xfrm>
            <a:off x="1636073" y="2380179"/>
            <a:ext cx="1189014" cy="1272627"/>
            <a:chOff x="80931" y="3770910"/>
            <a:chExt cx="1189014" cy="1272627"/>
          </a:xfrm>
        </p:grpSpPr>
        <p:sp>
          <p:nvSpPr>
            <p:cNvPr id="50" name="Rounded Rectangle 140">
              <a:extLst>
                <a:ext uri="{FF2B5EF4-FFF2-40B4-BE49-F238E27FC236}">
                  <a16:creationId xmlns:a16="http://schemas.microsoft.com/office/drawing/2014/main" id="{6F1C4175-C570-F2F6-F73F-32110484042D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文本框 121">
              <a:extLst>
                <a:ext uri="{FF2B5EF4-FFF2-40B4-BE49-F238E27FC236}">
                  <a16:creationId xmlns:a16="http://schemas.microsoft.com/office/drawing/2014/main" id="{839C96C4-37E8-0EC5-172A-C66056D30227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80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Rounded Rectangle 183">
              <a:extLst>
                <a:ext uri="{FF2B5EF4-FFF2-40B4-BE49-F238E27FC236}">
                  <a16:creationId xmlns:a16="http://schemas.microsoft.com/office/drawing/2014/main" id="{7A73B392-7DBF-17FC-9A6D-DA511AF9DD1F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文本框 121">
              <a:extLst>
                <a:ext uri="{FF2B5EF4-FFF2-40B4-BE49-F238E27FC236}">
                  <a16:creationId xmlns:a16="http://schemas.microsoft.com/office/drawing/2014/main" id="{E1033697-A820-77A9-B9A2-D8D8C8567187}"/>
                </a:ext>
              </a:extLst>
            </p:cNvPr>
            <p:cNvSpPr txBox="1"/>
            <p:nvPr/>
          </p:nvSpPr>
          <p:spPr>
            <a:xfrm>
              <a:off x="87579" y="4397206"/>
              <a:ext cx="1144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98</a:t>
              </a:r>
              <a:r>
                <a:rPr lang="en-US" altLang="zh-CN" sz="3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72F31DB-E6BB-7E49-D6CE-7EDE8C8E57DA}"/>
              </a:ext>
            </a:extLst>
          </p:cNvPr>
          <p:cNvGrpSpPr/>
          <p:nvPr/>
        </p:nvGrpSpPr>
        <p:grpSpPr>
          <a:xfrm>
            <a:off x="3556913" y="3189918"/>
            <a:ext cx="1289676" cy="1272628"/>
            <a:chOff x="12511" y="3770910"/>
            <a:chExt cx="1289676" cy="1272628"/>
          </a:xfrm>
        </p:grpSpPr>
        <p:sp>
          <p:nvSpPr>
            <p:cNvPr id="55" name="Rounded Rectangle 140">
              <a:extLst>
                <a:ext uri="{FF2B5EF4-FFF2-40B4-BE49-F238E27FC236}">
                  <a16:creationId xmlns:a16="http://schemas.microsoft.com/office/drawing/2014/main" id="{9F00FC68-9A3D-E58D-547C-180E5DBD4A6C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文本框 121">
              <a:extLst>
                <a:ext uri="{FF2B5EF4-FFF2-40B4-BE49-F238E27FC236}">
                  <a16:creationId xmlns:a16="http://schemas.microsoft.com/office/drawing/2014/main" id="{E42EAEC8-2431-192E-CBA3-D604AABBA2F7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98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Rounded Rectangle 183">
              <a:extLst>
                <a:ext uri="{FF2B5EF4-FFF2-40B4-BE49-F238E27FC236}">
                  <a16:creationId xmlns:a16="http://schemas.microsoft.com/office/drawing/2014/main" id="{0939FEE3-420A-0AED-960A-06DFFD485637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文本框 121">
              <a:extLst>
                <a:ext uri="{FF2B5EF4-FFF2-40B4-BE49-F238E27FC236}">
                  <a16:creationId xmlns:a16="http://schemas.microsoft.com/office/drawing/2014/main" id="{78C77624-6687-C82D-91C4-495605980E7E}"/>
                </a:ext>
              </a:extLst>
            </p:cNvPr>
            <p:cNvSpPr txBox="1"/>
            <p:nvPr/>
          </p:nvSpPr>
          <p:spPr>
            <a:xfrm>
              <a:off x="12511" y="4397207"/>
              <a:ext cx="12896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98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1EEFEDB-00F8-1451-8F4B-55576AA595E0}"/>
              </a:ext>
            </a:extLst>
          </p:cNvPr>
          <p:cNvGrpSpPr/>
          <p:nvPr/>
        </p:nvGrpSpPr>
        <p:grpSpPr>
          <a:xfrm>
            <a:off x="5275308" y="3205597"/>
            <a:ext cx="1320275" cy="1263325"/>
            <a:chOff x="488" y="3770910"/>
            <a:chExt cx="1320275" cy="1263325"/>
          </a:xfrm>
        </p:grpSpPr>
        <p:sp>
          <p:nvSpPr>
            <p:cNvPr id="60" name="Rounded Rectangle 140">
              <a:extLst>
                <a:ext uri="{FF2B5EF4-FFF2-40B4-BE49-F238E27FC236}">
                  <a16:creationId xmlns:a16="http://schemas.microsoft.com/office/drawing/2014/main" id="{6875CBE3-292D-641B-27ED-F5446ABA3D16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121">
              <a:extLst>
                <a:ext uri="{FF2B5EF4-FFF2-40B4-BE49-F238E27FC236}">
                  <a16:creationId xmlns:a16="http://schemas.microsoft.com/office/drawing/2014/main" id="{01534179-5CCF-40EF-0C87-748045F82B9C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97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Rounded Rectangle 183">
              <a:extLst>
                <a:ext uri="{FF2B5EF4-FFF2-40B4-BE49-F238E27FC236}">
                  <a16:creationId xmlns:a16="http://schemas.microsoft.com/office/drawing/2014/main" id="{30BF1489-9B53-E37C-CB1E-297DF82A04CA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121">
              <a:extLst>
                <a:ext uri="{FF2B5EF4-FFF2-40B4-BE49-F238E27FC236}">
                  <a16:creationId xmlns:a16="http://schemas.microsoft.com/office/drawing/2014/main" id="{630718E7-C06D-7C45-C1F7-4F00386A2E80}"/>
                </a:ext>
              </a:extLst>
            </p:cNvPr>
            <p:cNvSpPr txBox="1"/>
            <p:nvPr/>
          </p:nvSpPr>
          <p:spPr>
            <a:xfrm>
              <a:off x="488" y="4449460"/>
              <a:ext cx="13202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1CDC1F9-FA23-4599-133F-6995F78D5052}"/>
              </a:ext>
            </a:extLst>
          </p:cNvPr>
          <p:cNvGrpSpPr/>
          <p:nvPr/>
        </p:nvGrpSpPr>
        <p:grpSpPr>
          <a:xfrm>
            <a:off x="7008204" y="3223344"/>
            <a:ext cx="1326275" cy="1254616"/>
            <a:chOff x="488" y="3770910"/>
            <a:chExt cx="1326275" cy="1254616"/>
          </a:xfrm>
        </p:grpSpPr>
        <p:sp>
          <p:nvSpPr>
            <p:cNvPr id="65" name="Rounded Rectangle 140">
              <a:extLst>
                <a:ext uri="{FF2B5EF4-FFF2-40B4-BE49-F238E27FC236}">
                  <a16:creationId xmlns:a16="http://schemas.microsoft.com/office/drawing/2014/main" id="{2A415EA1-B737-C31D-D941-2D51AA3B41FB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文本框 121">
              <a:extLst>
                <a:ext uri="{FF2B5EF4-FFF2-40B4-BE49-F238E27FC236}">
                  <a16:creationId xmlns:a16="http://schemas.microsoft.com/office/drawing/2014/main" id="{3B75D957-EE3C-67E1-0B5C-4D3C1397D1A3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90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Rounded Rectangle 183">
              <a:extLst>
                <a:ext uri="{FF2B5EF4-FFF2-40B4-BE49-F238E27FC236}">
                  <a16:creationId xmlns:a16="http://schemas.microsoft.com/office/drawing/2014/main" id="{14B06C07-C316-61D6-1E40-40E9B00B4377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文本框 121">
              <a:extLst>
                <a:ext uri="{FF2B5EF4-FFF2-40B4-BE49-F238E27FC236}">
                  <a16:creationId xmlns:a16="http://schemas.microsoft.com/office/drawing/2014/main" id="{4E8B2026-0E68-BA4C-6ADC-58DC34206179}"/>
                </a:ext>
              </a:extLst>
            </p:cNvPr>
            <p:cNvSpPr txBox="1"/>
            <p:nvPr/>
          </p:nvSpPr>
          <p:spPr>
            <a:xfrm>
              <a:off x="488" y="4440751"/>
              <a:ext cx="13262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8DA4B3C-E5AB-0752-564F-8803F742847D}"/>
              </a:ext>
            </a:extLst>
          </p:cNvPr>
          <p:cNvGrpSpPr/>
          <p:nvPr/>
        </p:nvGrpSpPr>
        <p:grpSpPr>
          <a:xfrm>
            <a:off x="5566476" y="5135405"/>
            <a:ext cx="1189014" cy="1272627"/>
            <a:chOff x="80931" y="3770910"/>
            <a:chExt cx="1189014" cy="1272627"/>
          </a:xfrm>
        </p:grpSpPr>
        <p:sp>
          <p:nvSpPr>
            <p:cNvPr id="70" name="Rounded Rectangle 140">
              <a:extLst>
                <a:ext uri="{FF2B5EF4-FFF2-40B4-BE49-F238E27FC236}">
                  <a16:creationId xmlns:a16="http://schemas.microsoft.com/office/drawing/2014/main" id="{9EAF2038-6E25-13FE-CCFA-A846E0FC6964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文本框 121">
              <a:extLst>
                <a:ext uri="{FF2B5EF4-FFF2-40B4-BE49-F238E27FC236}">
                  <a16:creationId xmlns:a16="http://schemas.microsoft.com/office/drawing/2014/main" id="{CC42CE27-CE15-00A9-34A0-E0E85917021D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91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Rounded Rectangle 183">
              <a:extLst>
                <a:ext uri="{FF2B5EF4-FFF2-40B4-BE49-F238E27FC236}">
                  <a16:creationId xmlns:a16="http://schemas.microsoft.com/office/drawing/2014/main" id="{A3E93EF8-51AF-D52E-DD66-0BEF3D0503B6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文本框 121">
              <a:extLst>
                <a:ext uri="{FF2B5EF4-FFF2-40B4-BE49-F238E27FC236}">
                  <a16:creationId xmlns:a16="http://schemas.microsoft.com/office/drawing/2014/main" id="{1B1AEB3F-4CDE-DDA2-A55B-36DE2334963C}"/>
                </a:ext>
              </a:extLst>
            </p:cNvPr>
            <p:cNvSpPr txBox="1"/>
            <p:nvPr/>
          </p:nvSpPr>
          <p:spPr>
            <a:xfrm>
              <a:off x="87579" y="4397206"/>
              <a:ext cx="1144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98</a:t>
              </a:r>
              <a:r>
                <a:rPr lang="en-US" altLang="zh-CN" sz="3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FA4835E-6F73-E705-9482-5391AD062F3D}"/>
              </a:ext>
            </a:extLst>
          </p:cNvPr>
          <p:cNvGrpSpPr/>
          <p:nvPr/>
        </p:nvGrpSpPr>
        <p:grpSpPr>
          <a:xfrm>
            <a:off x="1688099" y="834504"/>
            <a:ext cx="1189014" cy="1272627"/>
            <a:chOff x="80931" y="3770910"/>
            <a:chExt cx="1189014" cy="1272627"/>
          </a:xfrm>
        </p:grpSpPr>
        <p:sp>
          <p:nvSpPr>
            <p:cNvPr id="75" name="Rounded Rectangle 140">
              <a:extLst>
                <a:ext uri="{FF2B5EF4-FFF2-40B4-BE49-F238E27FC236}">
                  <a16:creationId xmlns:a16="http://schemas.microsoft.com/office/drawing/2014/main" id="{72015FE4-5AA7-F401-B31E-6BCFA503350F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文本框 121">
              <a:extLst>
                <a:ext uri="{FF2B5EF4-FFF2-40B4-BE49-F238E27FC236}">
                  <a16:creationId xmlns:a16="http://schemas.microsoft.com/office/drawing/2014/main" id="{3F68C59A-9398-D95D-F118-3E32814E10AD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91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Rounded Rectangle 183">
              <a:extLst>
                <a:ext uri="{FF2B5EF4-FFF2-40B4-BE49-F238E27FC236}">
                  <a16:creationId xmlns:a16="http://schemas.microsoft.com/office/drawing/2014/main" id="{9238145F-C8E2-F59E-6FCF-00C2FDF49FD5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文本框 121">
              <a:extLst>
                <a:ext uri="{FF2B5EF4-FFF2-40B4-BE49-F238E27FC236}">
                  <a16:creationId xmlns:a16="http://schemas.microsoft.com/office/drawing/2014/main" id="{48F03B89-B459-EB60-3710-1B0019C1D202}"/>
                </a:ext>
              </a:extLst>
            </p:cNvPr>
            <p:cNvSpPr txBox="1"/>
            <p:nvPr/>
          </p:nvSpPr>
          <p:spPr>
            <a:xfrm>
              <a:off x="87579" y="4397206"/>
              <a:ext cx="1144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97</a:t>
              </a:r>
              <a:r>
                <a:rPr lang="en-US" altLang="zh-CN" sz="3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E533D77-520A-CF32-A36B-83A491D8074D}"/>
              </a:ext>
            </a:extLst>
          </p:cNvPr>
          <p:cNvGrpSpPr/>
          <p:nvPr/>
        </p:nvGrpSpPr>
        <p:grpSpPr>
          <a:xfrm>
            <a:off x="3302312" y="1564675"/>
            <a:ext cx="1286108" cy="1263325"/>
            <a:chOff x="17907" y="3770910"/>
            <a:chExt cx="1286108" cy="1263325"/>
          </a:xfrm>
        </p:grpSpPr>
        <p:sp>
          <p:nvSpPr>
            <p:cNvPr id="80" name="Rounded Rectangle 140">
              <a:extLst>
                <a:ext uri="{FF2B5EF4-FFF2-40B4-BE49-F238E27FC236}">
                  <a16:creationId xmlns:a16="http://schemas.microsoft.com/office/drawing/2014/main" id="{C0430E28-8745-9601-5ED0-C6B8E8C03252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文本框 121">
              <a:extLst>
                <a:ext uri="{FF2B5EF4-FFF2-40B4-BE49-F238E27FC236}">
                  <a16:creationId xmlns:a16="http://schemas.microsoft.com/office/drawing/2014/main" id="{400BB562-2618-C8AE-2CD1-2CF81F271D34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96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Rounded Rectangle 183">
              <a:extLst>
                <a:ext uri="{FF2B5EF4-FFF2-40B4-BE49-F238E27FC236}">
                  <a16:creationId xmlns:a16="http://schemas.microsoft.com/office/drawing/2014/main" id="{7B4CBC13-B923-68B2-DD6A-9C303706BB63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文本框 121">
              <a:extLst>
                <a:ext uri="{FF2B5EF4-FFF2-40B4-BE49-F238E27FC236}">
                  <a16:creationId xmlns:a16="http://schemas.microsoft.com/office/drawing/2014/main" id="{32B115E2-0726-2AE9-D03F-7B93F96BE740}"/>
                </a:ext>
              </a:extLst>
            </p:cNvPr>
            <p:cNvSpPr txBox="1"/>
            <p:nvPr/>
          </p:nvSpPr>
          <p:spPr>
            <a:xfrm>
              <a:off x="17907" y="4449460"/>
              <a:ext cx="12861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C52CFCE-92DF-34AE-471B-EA8B32A45AB7}"/>
              </a:ext>
            </a:extLst>
          </p:cNvPr>
          <p:cNvGrpSpPr/>
          <p:nvPr/>
        </p:nvGrpSpPr>
        <p:grpSpPr>
          <a:xfrm>
            <a:off x="5001164" y="1545803"/>
            <a:ext cx="1189014" cy="1272627"/>
            <a:chOff x="80931" y="3770910"/>
            <a:chExt cx="1189014" cy="1272627"/>
          </a:xfrm>
        </p:grpSpPr>
        <p:sp>
          <p:nvSpPr>
            <p:cNvPr id="85" name="Rounded Rectangle 140">
              <a:extLst>
                <a:ext uri="{FF2B5EF4-FFF2-40B4-BE49-F238E27FC236}">
                  <a16:creationId xmlns:a16="http://schemas.microsoft.com/office/drawing/2014/main" id="{418F6C16-8CDC-F632-822F-A2E905A64EAE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文本框 121">
              <a:extLst>
                <a:ext uri="{FF2B5EF4-FFF2-40B4-BE49-F238E27FC236}">
                  <a16:creationId xmlns:a16="http://schemas.microsoft.com/office/drawing/2014/main" id="{3B41B1E5-5936-D34C-D1DF-3B2AEDF330E5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94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Rounded Rectangle 183">
              <a:extLst>
                <a:ext uri="{FF2B5EF4-FFF2-40B4-BE49-F238E27FC236}">
                  <a16:creationId xmlns:a16="http://schemas.microsoft.com/office/drawing/2014/main" id="{3B9326B7-D6BF-C7BF-B24F-897EDFDAA725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文本框 121">
              <a:extLst>
                <a:ext uri="{FF2B5EF4-FFF2-40B4-BE49-F238E27FC236}">
                  <a16:creationId xmlns:a16="http://schemas.microsoft.com/office/drawing/2014/main" id="{AC0D01AB-2719-C2CA-F6F6-60B6FBB1D79D}"/>
                </a:ext>
              </a:extLst>
            </p:cNvPr>
            <p:cNvSpPr txBox="1"/>
            <p:nvPr/>
          </p:nvSpPr>
          <p:spPr>
            <a:xfrm>
              <a:off x="87579" y="4397206"/>
              <a:ext cx="1144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97</a:t>
              </a:r>
              <a:r>
                <a:rPr lang="en-US" altLang="zh-CN" sz="3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F012667-0754-8DCB-BB2A-34A812D88C32}"/>
              </a:ext>
            </a:extLst>
          </p:cNvPr>
          <p:cNvGrpSpPr/>
          <p:nvPr/>
        </p:nvGrpSpPr>
        <p:grpSpPr>
          <a:xfrm>
            <a:off x="3171540" y="160342"/>
            <a:ext cx="1189014" cy="1272627"/>
            <a:chOff x="80931" y="3770910"/>
            <a:chExt cx="1189014" cy="1272627"/>
          </a:xfrm>
        </p:grpSpPr>
        <p:sp>
          <p:nvSpPr>
            <p:cNvPr id="90" name="Rounded Rectangle 140">
              <a:extLst>
                <a:ext uri="{FF2B5EF4-FFF2-40B4-BE49-F238E27FC236}">
                  <a16:creationId xmlns:a16="http://schemas.microsoft.com/office/drawing/2014/main" id="{BA7BF5E6-B220-21F8-1AF5-F6629D0DA122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文本框 121">
              <a:extLst>
                <a:ext uri="{FF2B5EF4-FFF2-40B4-BE49-F238E27FC236}">
                  <a16:creationId xmlns:a16="http://schemas.microsoft.com/office/drawing/2014/main" id="{6CE68970-F58B-13D9-674E-B0E321FD4659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84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Rounded Rectangle 183">
              <a:extLst>
                <a:ext uri="{FF2B5EF4-FFF2-40B4-BE49-F238E27FC236}">
                  <a16:creationId xmlns:a16="http://schemas.microsoft.com/office/drawing/2014/main" id="{F685A236-8C8D-92CD-A70D-31F6B2BD4BA5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文本框 121">
              <a:extLst>
                <a:ext uri="{FF2B5EF4-FFF2-40B4-BE49-F238E27FC236}">
                  <a16:creationId xmlns:a16="http://schemas.microsoft.com/office/drawing/2014/main" id="{40933CF9-9868-A5F0-3D2D-5BBC55C2B64B}"/>
                </a:ext>
              </a:extLst>
            </p:cNvPr>
            <p:cNvSpPr txBox="1"/>
            <p:nvPr/>
          </p:nvSpPr>
          <p:spPr>
            <a:xfrm>
              <a:off x="87579" y="4397206"/>
              <a:ext cx="11449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97</a:t>
              </a:r>
              <a:r>
                <a:rPr lang="en-US" altLang="zh-CN" sz="3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DAEDE7A-BDF2-AA17-E7F3-AF459719EA40}"/>
              </a:ext>
            </a:extLst>
          </p:cNvPr>
          <p:cNvGrpSpPr/>
          <p:nvPr/>
        </p:nvGrpSpPr>
        <p:grpSpPr>
          <a:xfrm>
            <a:off x="4894969" y="148313"/>
            <a:ext cx="1330497" cy="1250206"/>
            <a:chOff x="-8221" y="3770910"/>
            <a:chExt cx="1330497" cy="1250206"/>
          </a:xfrm>
        </p:grpSpPr>
        <p:sp>
          <p:nvSpPr>
            <p:cNvPr id="95" name="Rounded Rectangle 140">
              <a:extLst>
                <a:ext uri="{FF2B5EF4-FFF2-40B4-BE49-F238E27FC236}">
                  <a16:creationId xmlns:a16="http://schemas.microsoft.com/office/drawing/2014/main" id="{0799D89A-CE03-90D2-0FEC-7F432EC5B479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文本框 121">
              <a:extLst>
                <a:ext uri="{FF2B5EF4-FFF2-40B4-BE49-F238E27FC236}">
                  <a16:creationId xmlns:a16="http://schemas.microsoft.com/office/drawing/2014/main" id="{80BD95FE-275F-10D6-CBE9-6E66C4B9A093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94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Rounded Rectangle 183">
              <a:extLst>
                <a:ext uri="{FF2B5EF4-FFF2-40B4-BE49-F238E27FC236}">
                  <a16:creationId xmlns:a16="http://schemas.microsoft.com/office/drawing/2014/main" id="{B1C08EE4-D333-BDB2-1804-BC6F692F868C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文本框 121">
              <a:extLst>
                <a:ext uri="{FF2B5EF4-FFF2-40B4-BE49-F238E27FC236}">
                  <a16:creationId xmlns:a16="http://schemas.microsoft.com/office/drawing/2014/main" id="{1730496D-E5F6-DFC1-CC4A-ABAD36CFC8E2}"/>
                </a:ext>
              </a:extLst>
            </p:cNvPr>
            <p:cNvSpPr txBox="1"/>
            <p:nvPr/>
          </p:nvSpPr>
          <p:spPr>
            <a:xfrm>
              <a:off x="-8221" y="4423333"/>
              <a:ext cx="13304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90245AB-AA1D-CA34-572B-828AF1DE969A}"/>
              </a:ext>
            </a:extLst>
          </p:cNvPr>
          <p:cNvGrpSpPr/>
          <p:nvPr/>
        </p:nvGrpSpPr>
        <p:grpSpPr>
          <a:xfrm>
            <a:off x="6606884" y="1581177"/>
            <a:ext cx="1316585" cy="1250206"/>
            <a:chOff x="9197" y="3770910"/>
            <a:chExt cx="1316585" cy="1250206"/>
          </a:xfrm>
        </p:grpSpPr>
        <p:sp>
          <p:nvSpPr>
            <p:cNvPr id="100" name="Rounded Rectangle 140">
              <a:extLst>
                <a:ext uri="{FF2B5EF4-FFF2-40B4-BE49-F238E27FC236}">
                  <a16:creationId xmlns:a16="http://schemas.microsoft.com/office/drawing/2014/main" id="{940A8BFE-4A3F-12C1-E9A5-D1C84C6F2C24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文本框 121">
              <a:extLst>
                <a:ext uri="{FF2B5EF4-FFF2-40B4-BE49-F238E27FC236}">
                  <a16:creationId xmlns:a16="http://schemas.microsoft.com/office/drawing/2014/main" id="{886294EB-89B3-EFC1-8A55-1BEC3B204325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96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Rounded Rectangle 183">
              <a:extLst>
                <a:ext uri="{FF2B5EF4-FFF2-40B4-BE49-F238E27FC236}">
                  <a16:creationId xmlns:a16="http://schemas.microsoft.com/office/drawing/2014/main" id="{C0587FF8-4E66-4214-2494-A096617C8B4A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文本框 121">
              <a:extLst>
                <a:ext uri="{FF2B5EF4-FFF2-40B4-BE49-F238E27FC236}">
                  <a16:creationId xmlns:a16="http://schemas.microsoft.com/office/drawing/2014/main" id="{5CF2DC93-CFDD-1EC8-3DBB-3A0C342AAEB9}"/>
                </a:ext>
              </a:extLst>
            </p:cNvPr>
            <p:cNvSpPr txBox="1"/>
            <p:nvPr/>
          </p:nvSpPr>
          <p:spPr>
            <a:xfrm>
              <a:off x="9197" y="4432042"/>
              <a:ext cx="13165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8C9D814-1FAD-BFD3-E94B-4B5E94BE2ED5}"/>
              </a:ext>
            </a:extLst>
          </p:cNvPr>
          <p:cNvGrpSpPr/>
          <p:nvPr/>
        </p:nvGrpSpPr>
        <p:grpSpPr>
          <a:xfrm>
            <a:off x="8049214" y="1571002"/>
            <a:ext cx="1306244" cy="1250206"/>
            <a:chOff x="9198" y="3770910"/>
            <a:chExt cx="1306244" cy="1250206"/>
          </a:xfrm>
        </p:grpSpPr>
        <p:sp>
          <p:nvSpPr>
            <p:cNvPr id="105" name="Rounded Rectangle 140">
              <a:extLst>
                <a:ext uri="{FF2B5EF4-FFF2-40B4-BE49-F238E27FC236}">
                  <a16:creationId xmlns:a16="http://schemas.microsoft.com/office/drawing/2014/main" id="{461D8538-9F36-2582-39EB-0E5AF23A5E95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文本框 121">
              <a:extLst>
                <a:ext uri="{FF2B5EF4-FFF2-40B4-BE49-F238E27FC236}">
                  <a16:creationId xmlns:a16="http://schemas.microsoft.com/office/drawing/2014/main" id="{8C72A711-E744-35F9-C44D-00D845FD0815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94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Rounded Rectangle 183">
              <a:extLst>
                <a:ext uri="{FF2B5EF4-FFF2-40B4-BE49-F238E27FC236}">
                  <a16:creationId xmlns:a16="http://schemas.microsoft.com/office/drawing/2014/main" id="{6244BF7E-6EF5-604E-5B58-A3462114BFB6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文本框 121">
              <a:extLst>
                <a:ext uri="{FF2B5EF4-FFF2-40B4-BE49-F238E27FC236}">
                  <a16:creationId xmlns:a16="http://schemas.microsoft.com/office/drawing/2014/main" id="{B06A9730-6279-AC4E-2F95-44A8206B7C72}"/>
                </a:ext>
              </a:extLst>
            </p:cNvPr>
            <p:cNvSpPr txBox="1"/>
            <p:nvPr/>
          </p:nvSpPr>
          <p:spPr>
            <a:xfrm>
              <a:off x="9198" y="4432042"/>
              <a:ext cx="13062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B00D4A0-D24B-F33B-FA29-F74EF401E0E2}"/>
              </a:ext>
            </a:extLst>
          </p:cNvPr>
          <p:cNvGrpSpPr/>
          <p:nvPr/>
        </p:nvGrpSpPr>
        <p:grpSpPr>
          <a:xfrm>
            <a:off x="6975772" y="135750"/>
            <a:ext cx="1270505" cy="1254616"/>
            <a:chOff x="31682" y="3770910"/>
            <a:chExt cx="1270505" cy="1254616"/>
          </a:xfrm>
        </p:grpSpPr>
        <p:sp>
          <p:nvSpPr>
            <p:cNvPr id="110" name="Rounded Rectangle 140">
              <a:extLst>
                <a:ext uri="{FF2B5EF4-FFF2-40B4-BE49-F238E27FC236}">
                  <a16:creationId xmlns:a16="http://schemas.microsoft.com/office/drawing/2014/main" id="{ED112645-CFA8-6878-D7B1-BF7EF0CC27FC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文本框 121">
              <a:extLst>
                <a:ext uri="{FF2B5EF4-FFF2-40B4-BE49-F238E27FC236}">
                  <a16:creationId xmlns:a16="http://schemas.microsoft.com/office/drawing/2014/main" id="{D402F60D-1D74-7EF6-8B68-7DD688ADEAF4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94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Rounded Rectangle 183">
              <a:extLst>
                <a:ext uri="{FF2B5EF4-FFF2-40B4-BE49-F238E27FC236}">
                  <a16:creationId xmlns:a16="http://schemas.microsoft.com/office/drawing/2014/main" id="{D2ECA9C7-A1E2-ED72-D1F6-642C892584D0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文本框 121">
              <a:extLst>
                <a:ext uri="{FF2B5EF4-FFF2-40B4-BE49-F238E27FC236}">
                  <a16:creationId xmlns:a16="http://schemas.microsoft.com/office/drawing/2014/main" id="{F50B968E-928E-227B-22B9-8F400FAD33DE}"/>
                </a:ext>
              </a:extLst>
            </p:cNvPr>
            <p:cNvSpPr txBox="1"/>
            <p:nvPr/>
          </p:nvSpPr>
          <p:spPr>
            <a:xfrm>
              <a:off x="31682" y="4440751"/>
              <a:ext cx="12705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F33E1359-3C66-EED3-25A1-91A2350075CB}"/>
              </a:ext>
            </a:extLst>
          </p:cNvPr>
          <p:cNvGrpSpPr/>
          <p:nvPr/>
        </p:nvGrpSpPr>
        <p:grpSpPr>
          <a:xfrm>
            <a:off x="3466250" y="5267173"/>
            <a:ext cx="438912" cy="438912"/>
            <a:chOff x="378696" y="4469365"/>
            <a:chExt cx="438912" cy="438912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D44C2C95-4060-5D65-CF1F-7B41A87EBD92}"/>
                </a:ext>
              </a:extLst>
            </p:cNvPr>
            <p:cNvSpPr/>
            <p:nvPr/>
          </p:nvSpPr>
          <p:spPr>
            <a:xfrm>
              <a:off x="378696" y="4469365"/>
              <a:ext cx="438912" cy="438912"/>
            </a:xfrm>
            <a:prstGeom prst="ellipse">
              <a:avLst/>
            </a:prstGeom>
            <a:solidFill>
              <a:srgbClr val="FF0000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2" name="Picture 4" descr="RFID CARD ISSUANCE PROCESS DURING THESE CHALLENGING TIMES | Villages of  Westcreek - San Antonio, Texas">
              <a:extLst>
                <a:ext uri="{FF2B5EF4-FFF2-40B4-BE49-F238E27FC236}">
                  <a16:creationId xmlns:a16="http://schemas.microsoft.com/office/drawing/2014/main" id="{A7F99A78-D29D-F03C-72DF-FC3DDCD880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494" y="4495981"/>
              <a:ext cx="348319" cy="34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8" name="文本框 121">
            <a:extLst>
              <a:ext uri="{FF2B5EF4-FFF2-40B4-BE49-F238E27FC236}">
                <a16:creationId xmlns:a16="http://schemas.microsoft.com/office/drawing/2014/main" id="{A7F837EE-43BD-19CF-7C22-0120FC94DE25}"/>
              </a:ext>
            </a:extLst>
          </p:cNvPr>
          <p:cNvSpPr txBox="1"/>
          <p:nvPr/>
        </p:nvSpPr>
        <p:spPr>
          <a:xfrm>
            <a:off x="7250049" y="4857288"/>
            <a:ext cx="3065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position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6D78B77E-9AF6-C949-06E9-F18090A8ADFD}"/>
              </a:ext>
            </a:extLst>
          </p:cNvPr>
          <p:cNvGrpSpPr/>
          <p:nvPr/>
        </p:nvGrpSpPr>
        <p:grpSpPr>
          <a:xfrm>
            <a:off x="10581958" y="2009966"/>
            <a:ext cx="1326275" cy="1254616"/>
            <a:chOff x="488" y="3770910"/>
            <a:chExt cx="1326275" cy="1254616"/>
          </a:xfrm>
        </p:grpSpPr>
        <p:sp>
          <p:nvSpPr>
            <p:cNvPr id="170" name="Rounded Rectangle 140">
              <a:extLst>
                <a:ext uri="{FF2B5EF4-FFF2-40B4-BE49-F238E27FC236}">
                  <a16:creationId xmlns:a16="http://schemas.microsoft.com/office/drawing/2014/main" id="{5D036190-3E48-4204-E46F-940D06A32031}"/>
                </a:ext>
              </a:extLst>
            </p:cNvPr>
            <p:cNvSpPr/>
            <p:nvPr/>
          </p:nvSpPr>
          <p:spPr>
            <a:xfrm>
              <a:off x="184673" y="3857115"/>
              <a:ext cx="947180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1637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文本框 121">
              <a:extLst>
                <a:ext uri="{FF2B5EF4-FFF2-40B4-BE49-F238E27FC236}">
                  <a16:creationId xmlns:a16="http://schemas.microsoft.com/office/drawing/2014/main" id="{7550FA0E-0C7C-756F-C7A1-6CBA1216BA02}"/>
                </a:ext>
              </a:extLst>
            </p:cNvPr>
            <p:cNvSpPr txBox="1"/>
            <p:nvPr/>
          </p:nvSpPr>
          <p:spPr>
            <a:xfrm>
              <a:off x="80931" y="3770910"/>
              <a:ext cx="118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98</a:t>
              </a:r>
              <a:r>
                <a:rPr lang="en-US" altLang="zh-CN" sz="3000" b="1" dirty="0">
                  <a:solidFill>
                    <a:srgbClr val="1637A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3000" b="1" dirty="0">
                <a:solidFill>
                  <a:srgbClr val="1637A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Rounded Rectangle 183">
              <a:extLst>
                <a:ext uri="{FF2B5EF4-FFF2-40B4-BE49-F238E27FC236}">
                  <a16:creationId xmlns:a16="http://schemas.microsoft.com/office/drawing/2014/main" id="{AE06C355-29F9-2533-85B9-A0C1AD7D50C4}"/>
                </a:ext>
              </a:extLst>
            </p:cNvPr>
            <p:cNvSpPr/>
            <p:nvPr/>
          </p:nvSpPr>
          <p:spPr>
            <a:xfrm>
              <a:off x="186546" y="4454116"/>
              <a:ext cx="945307" cy="567000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" name="文本框 121">
              <a:extLst>
                <a:ext uri="{FF2B5EF4-FFF2-40B4-BE49-F238E27FC236}">
                  <a16:creationId xmlns:a16="http://schemas.microsoft.com/office/drawing/2014/main" id="{06232C7A-12A7-88F6-C728-074F90283FB8}"/>
                </a:ext>
              </a:extLst>
            </p:cNvPr>
            <p:cNvSpPr txBox="1"/>
            <p:nvPr/>
          </p:nvSpPr>
          <p:spPr>
            <a:xfrm>
              <a:off x="488" y="4440751"/>
              <a:ext cx="13262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en-US" altLang="zh-CN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16A5E225-740D-910E-2B7C-131983017B97}"/>
              </a:ext>
            </a:extLst>
          </p:cNvPr>
          <p:cNvGrpSpPr/>
          <p:nvPr/>
        </p:nvGrpSpPr>
        <p:grpSpPr>
          <a:xfrm>
            <a:off x="681734" y="4134691"/>
            <a:ext cx="457200" cy="457200"/>
            <a:chOff x="600255" y="4109446"/>
            <a:chExt cx="457200" cy="457200"/>
          </a:xfrm>
        </p:grpSpPr>
        <p:sp>
          <p:nvSpPr>
            <p:cNvPr id="193" name="Teardrop 192">
              <a:extLst>
                <a:ext uri="{FF2B5EF4-FFF2-40B4-BE49-F238E27FC236}">
                  <a16:creationId xmlns:a16="http://schemas.microsoft.com/office/drawing/2014/main" id="{820E265A-15CB-2A20-EB7B-DFF9D97F3450}"/>
                </a:ext>
              </a:extLst>
            </p:cNvPr>
            <p:cNvSpPr/>
            <p:nvPr/>
          </p:nvSpPr>
          <p:spPr>
            <a:xfrm>
              <a:off x="600255" y="410944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EE2737F5-876E-6099-93F6-D437768D4EEB}"/>
                </a:ext>
              </a:extLst>
            </p:cNvPr>
            <p:cNvGrpSpPr/>
            <p:nvPr/>
          </p:nvGrpSpPr>
          <p:grpSpPr>
            <a:xfrm>
              <a:off x="613945" y="4117598"/>
              <a:ext cx="438912" cy="438912"/>
              <a:chOff x="378696" y="4469365"/>
              <a:chExt cx="438912" cy="438912"/>
            </a:xfrm>
          </p:grpSpPr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2C92C3B5-1A0E-6E93-3A90-CD0D899B6227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6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D9D932AE-FA82-FE1D-B88C-0B669EC98B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81CFCEB9-B14F-7EE4-F54C-4B8BDFF668AC}"/>
              </a:ext>
            </a:extLst>
          </p:cNvPr>
          <p:cNvGrpSpPr/>
          <p:nvPr/>
        </p:nvGrpSpPr>
        <p:grpSpPr>
          <a:xfrm>
            <a:off x="610246" y="4713672"/>
            <a:ext cx="457200" cy="457200"/>
            <a:chOff x="610246" y="4713672"/>
            <a:chExt cx="457200" cy="457200"/>
          </a:xfrm>
        </p:grpSpPr>
        <p:sp>
          <p:nvSpPr>
            <p:cNvPr id="197" name="Teardrop 196">
              <a:extLst>
                <a:ext uri="{FF2B5EF4-FFF2-40B4-BE49-F238E27FC236}">
                  <a16:creationId xmlns:a16="http://schemas.microsoft.com/office/drawing/2014/main" id="{04C5A705-B6FA-CB4C-F507-5B0A3836ED1A}"/>
                </a:ext>
              </a:extLst>
            </p:cNvPr>
            <p:cNvSpPr/>
            <p:nvPr/>
          </p:nvSpPr>
          <p:spPr>
            <a:xfrm rot="5400000">
              <a:off x="610246" y="4713672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249B4C0B-EA1C-BD6D-37BE-CF53BAA397B7}"/>
                </a:ext>
              </a:extLst>
            </p:cNvPr>
            <p:cNvGrpSpPr/>
            <p:nvPr/>
          </p:nvGrpSpPr>
          <p:grpSpPr>
            <a:xfrm>
              <a:off x="623936" y="4721824"/>
              <a:ext cx="438912" cy="438912"/>
              <a:chOff x="378696" y="4469365"/>
              <a:chExt cx="438912" cy="438912"/>
            </a:xfrm>
          </p:grpSpPr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04C32AF-F1B7-E28D-CD4B-15E409D2CF61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0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328AD2E7-536D-CA71-6F3C-158A0E702A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A6685769-0210-DBCC-03A6-EB5D450FDA3D}"/>
              </a:ext>
            </a:extLst>
          </p:cNvPr>
          <p:cNvGrpSpPr/>
          <p:nvPr/>
        </p:nvGrpSpPr>
        <p:grpSpPr>
          <a:xfrm>
            <a:off x="108837" y="4101294"/>
            <a:ext cx="457200" cy="457200"/>
            <a:chOff x="108837" y="4101294"/>
            <a:chExt cx="457200" cy="457200"/>
          </a:xfrm>
        </p:grpSpPr>
        <p:sp>
          <p:nvSpPr>
            <p:cNvPr id="201" name="Teardrop 200">
              <a:extLst>
                <a:ext uri="{FF2B5EF4-FFF2-40B4-BE49-F238E27FC236}">
                  <a16:creationId xmlns:a16="http://schemas.microsoft.com/office/drawing/2014/main" id="{DB9DF44F-010C-6725-7181-06BA320682EB}"/>
                </a:ext>
              </a:extLst>
            </p:cNvPr>
            <p:cNvSpPr/>
            <p:nvPr/>
          </p:nvSpPr>
          <p:spPr>
            <a:xfrm rot="16200000">
              <a:off x="108837" y="4101294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FEFC742A-882B-7233-BBF3-CDEA4F09CA3C}"/>
                </a:ext>
              </a:extLst>
            </p:cNvPr>
            <p:cNvGrpSpPr/>
            <p:nvPr/>
          </p:nvGrpSpPr>
          <p:grpSpPr>
            <a:xfrm>
              <a:off x="122527" y="4109446"/>
              <a:ext cx="438912" cy="438912"/>
              <a:chOff x="378696" y="4469365"/>
              <a:chExt cx="438912" cy="438912"/>
            </a:xfrm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DCF9337C-593C-A2EA-DA9C-15BCC8C07AAC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4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075ACBDC-137D-2E5D-209C-5CE6ED8005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20D8C781-9432-AD62-99B8-ED58217BD7D4}"/>
              </a:ext>
            </a:extLst>
          </p:cNvPr>
          <p:cNvGrpSpPr/>
          <p:nvPr/>
        </p:nvGrpSpPr>
        <p:grpSpPr>
          <a:xfrm>
            <a:off x="119601" y="4723808"/>
            <a:ext cx="457200" cy="457200"/>
            <a:chOff x="119601" y="4723808"/>
            <a:chExt cx="457200" cy="457200"/>
          </a:xfrm>
        </p:grpSpPr>
        <p:sp>
          <p:nvSpPr>
            <p:cNvPr id="205" name="Teardrop 204">
              <a:extLst>
                <a:ext uri="{FF2B5EF4-FFF2-40B4-BE49-F238E27FC236}">
                  <a16:creationId xmlns:a16="http://schemas.microsoft.com/office/drawing/2014/main" id="{0314FF82-985A-78CC-24C1-405A513D4D6F}"/>
                </a:ext>
              </a:extLst>
            </p:cNvPr>
            <p:cNvSpPr/>
            <p:nvPr/>
          </p:nvSpPr>
          <p:spPr>
            <a:xfrm rot="10800000">
              <a:off x="119601" y="4723808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736BF7C9-7205-2BF8-B096-80EC3CE4A77D}"/>
                </a:ext>
              </a:extLst>
            </p:cNvPr>
            <p:cNvGrpSpPr/>
            <p:nvPr/>
          </p:nvGrpSpPr>
          <p:grpSpPr>
            <a:xfrm>
              <a:off x="133291" y="4731960"/>
              <a:ext cx="438912" cy="438912"/>
              <a:chOff x="378696" y="4469365"/>
              <a:chExt cx="438912" cy="438912"/>
            </a:xfrm>
          </p:grpSpPr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44962FAF-9B86-C726-C2FE-85F409BA7039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8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EAF3868B-B484-7C7D-63D1-35BBBED008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F12B68A0-4FC1-7301-6AE7-ACC20CD00359}"/>
              </a:ext>
            </a:extLst>
          </p:cNvPr>
          <p:cNvGrpSpPr/>
          <p:nvPr/>
        </p:nvGrpSpPr>
        <p:grpSpPr>
          <a:xfrm>
            <a:off x="255813" y="5807060"/>
            <a:ext cx="457200" cy="457200"/>
            <a:chOff x="119601" y="4723808"/>
            <a:chExt cx="457200" cy="457200"/>
          </a:xfrm>
        </p:grpSpPr>
        <p:sp>
          <p:nvSpPr>
            <p:cNvPr id="214" name="Teardrop 213">
              <a:extLst>
                <a:ext uri="{FF2B5EF4-FFF2-40B4-BE49-F238E27FC236}">
                  <a16:creationId xmlns:a16="http://schemas.microsoft.com/office/drawing/2014/main" id="{B3E8CEC6-BAEB-2EF3-B230-7BB2C4F73D68}"/>
                </a:ext>
              </a:extLst>
            </p:cNvPr>
            <p:cNvSpPr/>
            <p:nvPr/>
          </p:nvSpPr>
          <p:spPr>
            <a:xfrm rot="10800000">
              <a:off x="119601" y="4723808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A1A68C99-1F9A-808D-C7FF-200127AFF3BB}"/>
                </a:ext>
              </a:extLst>
            </p:cNvPr>
            <p:cNvGrpSpPr/>
            <p:nvPr/>
          </p:nvGrpSpPr>
          <p:grpSpPr>
            <a:xfrm>
              <a:off x="133291" y="4731960"/>
              <a:ext cx="438912" cy="438912"/>
              <a:chOff x="378696" y="4469365"/>
              <a:chExt cx="438912" cy="438912"/>
            </a:xfrm>
          </p:grpSpPr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5606A269-5C68-3CEA-B6B6-0F8870B6AF75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7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01278ABB-7F8F-7D88-F2AD-D7ACB5D4DC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29021A19-C6D2-F82F-F2C8-D0C1F03EA670}"/>
              </a:ext>
            </a:extLst>
          </p:cNvPr>
          <p:cNvGrpSpPr/>
          <p:nvPr/>
        </p:nvGrpSpPr>
        <p:grpSpPr>
          <a:xfrm>
            <a:off x="1777304" y="5924022"/>
            <a:ext cx="457200" cy="457200"/>
            <a:chOff x="1739788" y="5885662"/>
            <a:chExt cx="457200" cy="457200"/>
          </a:xfrm>
        </p:grpSpPr>
        <p:sp>
          <p:nvSpPr>
            <p:cNvPr id="224" name="Teardrop 223">
              <a:extLst>
                <a:ext uri="{FF2B5EF4-FFF2-40B4-BE49-F238E27FC236}">
                  <a16:creationId xmlns:a16="http://schemas.microsoft.com/office/drawing/2014/main" id="{CEB539C0-0197-B77E-7279-540C00389721}"/>
                </a:ext>
              </a:extLst>
            </p:cNvPr>
            <p:cNvSpPr/>
            <p:nvPr/>
          </p:nvSpPr>
          <p:spPr>
            <a:xfrm rot="2385106">
              <a:off x="1739788" y="5885662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2B42C9BF-C045-3CEF-5C77-9BACA9E9F46F}"/>
                </a:ext>
              </a:extLst>
            </p:cNvPr>
            <p:cNvGrpSpPr/>
            <p:nvPr/>
          </p:nvGrpSpPr>
          <p:grpSpPr>
            <a:xfrm>
              <a:off x="1753478" y="5893814"/>
              <a:ext cx="438912" cy="438912"/>
              <a:chOff x="378696" y="4469365"/>
              <a:chExt cx="438912" cy="438912"/>
            </a:xfrm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2E70486F-9003-489A-A528-908749ADBA91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7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AB165AC3-0A48-1798-ECEC-1E3C50A8E8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664A721E-808F-042D-5497-D1184393BC64}"/>
              </a:ext>
            </a:extLst>
          </p:cNvPr>
          <p:cNvGrpSpPr/>
          <p:nvPr/>
        </p:nvGrpSpPr>
        <p:grpSpPr>
          <a:xfrm>
            <a:off x="621704" y="5442063"/>
            <a:ext cx="457200" cy="457200"/>
            <a:chOff x="610246" y="4713672"/>
            <a:chExt cx="457200" cy="457200"/>
          </a:xfrm>
        </p:grpSpPr>
        <p:sp>
          <p:nvSpPr>
            <p:cNvPr id="230" name="Teardrop 229">
              <a:extLst>
                <a:ext uri="{FF2B5EF4-FFF2-40B4-BE49-F238E27FC236}">
                  <a16:creationId xmlns:a16="http://schemas.microsoft.com/office/drawing/2014/main" id="{7D078A46-6016-F0D8-9310-8D16DBD60CDA}"/>
                </a:ext>
              </a:extLst>
            </p:cNvPr>
            <p:cNvSpPr/>
            <p:nvPr/>
          </p:nvSpPr>
          <p:spPr>
            <a:xfrm rot="5400000">
              <a:off x="610246" y="4713672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1FE60173-F301-6CA9-DF9C-C1F4CFDA885D}"/>
                </a:ext>
              </a:extLst>
            </p:cNvPr>
            <p:cNvGrpSpPr/>
            <p:nvPr/>
          </p:nvGrpSpPr>
          <p:grpSpPr>
            <a:xfrm>
              <a:off x="623936" y="4721824"/>
              <a:ext cx="438912" cy="438912"/>
              <a:chOff x="378696" y="4469365"/>
              <a:chExt cx="438912" cy="438912"/>
            </a:xfrm>
          </p:grpSpPr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22BC97BD-304F-B943-70B9-5FEA51BF6A20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3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EAAA6FB7-7EBD-D434-17C5-A69829C55C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7E62D17-3D22-9C17-73AB-3E5F53639B2B}"/>
              </a:ext>
            </a:extLst>
          </p:cNvPr>
          <p:cNvGrpSpPr/>
          <p:nvPr/>
        </p:nvGrpSpPr>
        <p:grpSpPr>
          <a:xfrm>
            <a:off x="730096" y="3440568"/>
            <a:ext cx="457200" cy="457200"/>
            <a:chOff x="610246" y="4713672"/>
            <a:chExt cx="457200" cy="457200"/>
          </a:xfrm>
        </p:grpSpPr>
        <p:sp>
          <p:nvSpPr>
            <p:cNvPr id="235" name="Teardrop 234">
              <a:extLst>
                <a:ext uri="{FF2B5EF4-FFF2-40B4-BE49-F238E27FC236}">
                  <a16:creationId xmlns:a16="http://schemas.microsoft.com/office/drawing/2014/main" id="{F6E4F135-B7AC-4F00-5890-6A51EEBE89A7}"/>
                </a:ext>
              </a:extLst>
            </p:cNvPr>
            <p:cNvSpPr/>
            <p:nvPr/>
          </p:nvSpPr>
          <p:spPr>
            <a:xfrm rot="5400000">
              <a:off x="610246" y="4713672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9136C3CB-1864-53C1-4297-7C5F35B8179C}"/>
                </a:ext>
              </a:extLst>
            </p:cNvPr>
            <p:cNvGrpSpPr/>
            <p:nvPr/>
          </p:nvGrpSpPr>
          <p:grpSpPr>
            <a:xfrm>
              <a:off x="623936" y="4721824"/>
              <a:ext cx="438912" cy="438912"/>
              <a:chOff x="378696" y="4469365"/>
              <a:chExt cx="438912" cy="438912"/>
            </a:xfrm>
          </p:grpSpPr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C62B5EEC-7FFB-8328-E50C-A5ABF3608CBB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8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54C7F19B-7D62-EA20-691D-6493477ADA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43D178F1-69AC-AE6D-D926-3C0CA56FF789}"/>
              </a:ext>
            </a:extLst>
          </p:cNvPr>
          <p:cNvGrpSpPr/>
          <p:nvPr/>
        </p:nvGrpSpPr>
        <p:grpSpPr>
          <a:xfrm>
            <a:off x="51666" y="3326000"/>
            <a:ext cx="457200" cy="457200"/>
            <a:chOff x="610246" y="4713672"/>
            <a:chExt cx="457200" cy="457200"/>
          </a:xfrm>
        </p:grpSpPr>
        <p:sp>
          <p:nvSpPr>
            <p:cNvPr id="240" name="Teardrop 239">
              <a:extLst>
                <a:ext uri="{FF2B5EF4-FFF2-40B4-BE49-F238E27FC236}">
                  <a16:creationId xmlns:a16="http://schemas.microsoft.com/office/drawing/2014/main" id="{BC939E4A-B9B6-C5CE-E190-8AB3F9B95883}"/>
                </a:ext>
              </a:extLst>
            </p:cNvPr>
            <p:cNvSpPr/>
            <p:nvPr/>
          </p:nvSpPr>
          <p:spPr>
            <a:xfrm rot="5400000">
              <a:off x="610246" y="4713672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AE094E7F-08DC-437E-3890-D5CE1A995749}"/>
                </a:ext>
              </a:extLst>
            </p:cNvPr>
            <p:cNvGrpSpPr/>
            <p:nvPr/>
          </p:nvGrpSpPr>
          <p:grpSpPr>
            <a:xfrm>
              <a:off x="623936" y="4721824"/>
              <a:ext cx="438912" cy="438912"/>
              <a:chOff x="378696" y="4469365"/>
              <a:chExt cx="438912" cy="438912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0827F6D4-81D2-A925-5CC7-83314C2CCAA6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3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0B58E764-1FDD-21C7-BD41-3213966EF5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262B691A-0B8E-864E-4A02-31C5C00C58B7}"/>
              </a:ext>
            </a:extLst>
          </p:cNvPr>
          <p:cNvGrpSpPr/>
          <p:nvPr/>
        </p:nvGrpSpPr>
        <p:grpSpPr>
          <a:xfrm>
            <a:off x="11537581" y="4506208"/>
            <a:ext cx="457200" cy="457200"/>
            <a:chOff x="610246" y="4713672"/>
            <a:chExt cx="457200" cy="457200"/>
          </a:xfrm>
        </p:grpSpPr>
        <p:sp>
          <p:nvSpPr>
            <p:cNvPr id="248" name="Teardrop 247">
              <a:extLst>
                <a:ext uri="{FF2B5EF4-FFF2-40B4-BE49-F238E27FC236}">
                  <a16:creationId xmlns:a16="http://schemas.microsoft.com/office/drawing/2014/main" id="{73946DE4-2C05-C5F7-42D4-8E0D9A155981}"/>
                </a:ext>
              </a:extLst>
            </p:cNvPr>
            <p:cNvSpPr/>
            <p:nvPr/>
          </p:nvSpPr>
          <p:spPr>
            <a:xfrm rot="5400000">
              <a:off x="610246" y="4713672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E133F0E8-5C10-B76C-DDA9-57BCF4DCE24C}"/>
                </a:ext>
              </a:extLst>
            </p:cNvPr>
            <p:cNvGrpSpPr/>
            <p:nvPr/>
          </p:nvGrpSpPr>
          <p:grpSpPr>
            <a:xfrm>
              <a:off x="623936" y="4721824"/>
              <a:ext cx="438912" cy="438912"/>
              <a:chOff x="378696" y="4469365"/>
              <a:chExt cx="438912" cy="438912"/>
            </a:xfrm>
          </p:grpSpPr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0932359B-A990-BDD1-CDEC-3CB99D221ACE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1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553DCBB0-EDD5-C3BA-1580-2EB4637C21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069B8946-BE5E-4B6D-7F35-AD4E38E109D1}"/>
              </a:ext>
            </a:extLst>
          </p:cNvPr>
          <p:cNvGrpSpPr/>
          <p:nvPr/>
        </p:nvGrpSpPr>
        <p:grpSpPr>
          <a:xfrm>
            <a:off x="2002017" y="324112"/>
            <a:ext cx="457200" cy="457200"/>
            <a:chOff x="1773809" y="390192"/>
            <a:chExt cx="457200" cy="457200"/>
          </a:xfrm>
        </p:grpSpPr>
        <p:sp>
          <p:nvSpPr>
            <p:cNvPr id="253" name="Teardrop 252">
              <a:extLst>
                <a:ext uri="{FF2B5EF4-FFF2-40B4-BE49-F238E27FC236}">
                  <a16:creationId xmlns:a16="http://schemas.microsoft.com/office/drawing/2014/main" id="{09FD3606-A825-0207-7F6A-8E59CCF9C7CE}"/>
                </a:ext>
              </a:extLst>
            </p:cNvPr>
            <p:cNvSpPr/>
            <p:nvPr/>
          </p:nvSpPr>
          <p:spPr>
            <a:xfrm rot="8251492">
              <a:off x="1773809" y="390192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71F677E4-94E7-6EEA-4F13-985E930826E3}"/>
                </a:ext>
              </a:extLst>
            </p:cNvPr>
            <p:cNvGrpSpPr/>
            <p:nvPr/>
          </p:nvGrpSpPr>
          <p:grpSpPr>
            <a:xfrm>
              <a:off x="1787499" y="398344"/>
              <a:ext cx="438912" cy="438912"/>
              <a:chOff x="378696" y="4469365"/>
              <a:chExt cx="438912" cy="438912"/>
            </a:xfrm>
          </p:grpSpPr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3F31B5DE-880C-12CB-3C5F-EEBD1DBF3DD6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6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0B7D90D1-B61C-97D5-94A7-0C90147D72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372F7617-AE09-1BEC-D1CF-29441C149D4C}"/>
              </a:ext>
            </a:extLst>
          </p:cNvPr>
          <p:cNvGrpSpPr/>
          <p:nvPr/>
        </p:nvGrpSpPr>
        <p:grpSpPr>
          <a:xfrm>
            <a:off x="196879" y="2526412"/>
            <a:ext cx="457200" cy="457200"/>
            <a:chOff x="196879" y="2526412"/>
            <a:chExt cx="457200" cy="457200"/>
          </a:xfrm>
        </p:grpSpPr>
        <p:sp>
          <p:nvSpPr>
            <p:cNvPr id="263" name="Teardrop 262">
              <a:extLst>
                <a:ext uri="{FF2B5EF4-FFF2-40B4-BE49-F238E27FC236}">
                  <a16:creationId xmlns:a16="http://schemas.microsoft.com/office/drawing/2014/main" id="{D224B7FE-FF36-23C7-0A86-563724415712}"/>
                </a:ext>
              </a:extLst>
            </p:cNvPr>
            <p:cNvSpPr/>
            <p:nvPr/>
          </p:nvSpPr>
          <p:spPr>
            <a:xfrm rot="13319665">
              <a:off x="196879" y="2526412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C975C5CE-CEE0-D14D-BC95-6C453BDA9617}"/>
                </a:ext>
              </a:extLst>
            </p:cNvPr>
            <p:cNvGrpSpPr/>
            <p:nvPr/>
          </p:nvGrpSpPr>
          <p:grpSpPr>
            <a:xfrm>
              <a:off x="210569" y="2534564"/>
              <a:ext cx="438912" cy="438912"/>
              <a:chOff x="378696" y="4469365"/>
              <a:chExt cx="438912" cy="438912"/>
            </a:xfrm>
          </p:grpSpPr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A94497F4-E1D8-122C-48F1-9F70303A6983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6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BC5F9D55-1FBA-BF0D-3512-D4BFB2084E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5C733277-12E7-4891-CB62-FDD9F72CEC65}"/>
              </a:ext>
            </a:extLst>
          </p:cNvPr>
          <p:cNvGrpSpPr/>
          <p:nvPr/>
        </p:nvGrpSpPr>
        <p:grpSpPr>
          <a:xfrm>
            <a:off x="-20810" y="1980036"/>
            <a:ext cx="457200" cy="457200"/>
            <a:chOff x="-20810" y="1980036"/>
            <a:chExt cx="457200" cy="457200"/>
          </a:xfrm>
        </p:grpSpPr>
        <p:sp>
          <p:nvSpPr>
            <p:cNvPr id="267" name="Teardrop 266">
              <a:extLst>
                <a:ext uri="{FF2B5EF4-FFF2-40B4-BE49-F238E27FC236}">
                  <a16:creationId xmlns:a16="http://schemas.microsoft.com/office/drawing/2014/main" id="{01D2F8DD-AF49-CB37-A3D4-5138252DB44C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BCBD1AE4-304A-A89F-C7DE-26C812F77BE8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B30CD52C-EE43-5F48-596E-15B93CCB4C77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0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49511231-0001-9E91-C0F2-6BB47466B0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6663BCAE-13D4-C8B1-A5C6-F6DD2061D1CC}"/>
              </a:ext>
            </a:extLst>
          </p:cNvPr>
          <p:cNvGrpSpPr/>
          <p:nvPr/>
        </p:nvGrpSpPr>
        <p:grpSpPr>
          <a:xfrm>
            <a:off x="2768212" y="2812273"/>
            <a:ext cx="457200" cy="457200"/>
            <a:chOff x="196879" y="2526412"/>
            <a:chExt cx="457200" cy="457200"/>
          </a:xfrm>
        </p:grpSpPr>
        <p:sp>
          <p:nvSpPr>
            <p:cNvPr id="279" name="Teardrop 278">
              <a:extLst>
                <a:ext uri="{FF2B5EF4-FFF2-40B4-BE49-F238E27FC236}">
                  <a16:creationId xmlns:a16="http://schemas.microsoft.com/office/drawing/2014/main" id="{41613814-B180-2640-0045-AD90E952C6C3}"/>
                </a:ext>
              </a:extLst>
            </p:cNvPr>
            <p:cNvSpPr/>
            <p:nvPr/>
          </p:nvSpPr>
          <p:spPr>
            <a:xfrm rot="13319665">
              <a:off x="196879" y="2526412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B29251E0-AA4B-FEEA-8C28-21A64018224A}"/>
                </a:ext>
              </a:extLst>
            </p:cNvPr>
            <p:cNvGrpSpPr/>
            <p:nvPr/>
          </p:nvGrpSpPr>
          <p:grpSpPr>
            <a:xfrm>
              <a:off x="210569" y="2534564"/>
              <a:ext cx="438912" cy="438912"/>
              <a:chOff x="378696" y="4469365"/>
              <a:chExt cx="438912" cy="438912"/>
            </a:xfrm>
          </p:grpSpPr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70A635DD-96B7-5255-71E8-50BD411D00DC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2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D92B39A5-5982-48A3-0260-932F70A4B9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254B86FA-F525-4F20-44C7-F2E534970384}"/>
              </a:ext>
            </a:extLst>
          </p:cNvPr>
          <p:cNvGrpSpPr/>
          <p:nvPr/>
        </p:nvGrpSpPr>
        <p:grpSpPr>
          <a:xfrm>
            <a:off x="2688834" y="365830"/>
            <a:ext cx="457200" cy="457200"/>
            <a:chOff x="-20810" y="1980036"/>
            <a:chExt cx="457200" cy="457200"/>
          </a:xfrm>
        </p:grpSpPr>
        <p:sp>
          <p:nvSpPr>
            <p:cNvPr id="285" name="Teardrop 284">
              <a:extLst>
                <a:ext uri="{FF2B5EF4-FFF2-40B4-BE49-F238E27FC236}">
                  <a16:creationId xmlns:a16="http://schemas.microsoft.com/office/drawing/2014/main" id="{6FAA98D1-E64C-06AD-C088-DD4A04B0C3DC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4CFB502-785E-B8E3-4E94-2A427FE3B453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7C753BA5-ECA5-3466-D13B-509A63A59606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8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747F97F6-A3FB-B1D0-36AB-BB0AFE702E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2C9DC426-0635-7D09-49DF-EC264B929B4D}"/>
              </a:ext>
            </a:extLst>
          </p:cNvPr>
          <p:cNvGrpSpPr/>
          <p:nvPr/>
        </p:nvGrpSpPr>
        <p:grpSpPr>
          <a:xfrm>
            <a:off x="4467862" y="355007"/>
            <a:ext cx="457200" cy="457200"/>
            <a:chOff x="-20810" y="1980036"/>
            <a:chExt cx="457200" cy="457200"/>
          </a:xfrm>
        </p:grpSpPr>
        <p:sp>
          <p:nvSpPr>
            <p:cNvPr id="290" name="Teardrop 289">
              <a:extLst>
                <a:ext uri="{FF2B5EF4-FFF2-40B4-BE49-F238E27FC236}">
                  <a16:creationId xmlns:a16="http://schemas.microsoft.com/office/drawing/2014/main" id="{A1E1E16D-7558-B5B1-78AF-29C8B16080C8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795557C-566E-1B23-B6C0-6B1AD8043C83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2D6A7524-E401-BD6A-80B4-F610CAFE1482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3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4CA42422-0351-EAC8-B279-5EFA70B12F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C1CE0207-94DB-DAE1-94AF-141C50093400}"/>
              </a:ext>
            </a:extLst>
          </p:cNvPr>
          <p:cNvGrpSpPr/>
          <p:nvPr/>
        </p:nvGrpSpPr>
        <p:grpSpPr>
          <a:xfrm>
            <a:off x="9369888" y="262128"/>
            <a:ext cx="457200" cy="457200"/>
            <a:chOff x="196879" y="2526412"/>
            <a:chExt cx="457200" cy="457200"/>
          </a:xfrm>
        </p:grpSpPr>
        <p:sp>
          <p:nvSpPr>
            <p:cNvPr id="295" name="Teardrop 294">
              <a:extLst>
                <a:ext uri="{FF2B5EF4-FFF2-40B4-BE49-F238E27FC236}">
                  <a16:creationId xmlns:a16="http://schemas.microsoft.com/office/drawing/2014/main" id="{599D6DDF-90DD-87EA-470C-5CC3331E6C7B}"/>
                </a:ext>
              </a:extLst>
            </p:cNvPr>
            <p:cNvSpPr/>
            <p:nvPr/>
          </p:nvSpPr>
          <p:spPr>
            <a:xfrm rot="13319665">
              <a:off x="196879" y="2526412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18FED745-B04B-4052-6275-3321520DFCAF}"/>
                </a:ext>
              </a:extLst>
            </p:cNvPr>
            <p:cNvGrpSpPr/>
            <p:nvPr/>
          </p:nvGrpSpPr>
          <p:grpSpPr>
            <a:xfrm>
              <a:off x="210569" y="2534564"/>
              <a:ext cx="438912" cy="438912"/>
              <a:chOff x="378696" y="4469365"/>
              <a:chExt cx="438912" cy="438912"/>
            </a:xfrm>
          </p:grpSpPr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067C13E1-1B9D-753E-F2AD-F8A688E72CC9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8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968D345E-D461-ADE6-5E20-9AE089A524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6C6E1592-C724-623E-B04F-2045BD0F1FD4}"/>
              </a:ext>
            </a:extLst>
          </p:cNvPr>
          <p:cNvGrpSpPr/>
          <p:nvPr/>
        </p:nvGrpSpPr>
        <p:grpSpPr>
          <a:xfrm>
            <a:off x="6553673" y="303874"/>
            <a:ext cx="457200" cy="457200"/>
            <a:chOff x="-20810" y="1980036"/>
            <a:chExt cx="457200" cy="457200"/>
          </a:xfrm>
        </p:grpSpPr>
        <p:sp>
          <p:nvSpPr>
            <p:cNvPr id="300" name="Teardrop 299">
              <a:extLst>
                <a:ext uri="{FF2B5EF4-FFF2-40B4-BE49-F238E27FC236}">
                  <a16:creationId xmlns:a16="http://schemas.microsoft.com/office/drawing/2014/main" id="{ABE2EFE4-1B9E-5005-DF9C-0325E8682623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7D35B43A-E69E-70A6-5AA2-1FF8840F22EE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1AD5342C-8C03-FC3D-76A6-C93BD89881CE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3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7C5A2625-76AB-F0E3-E244-300334C408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4696244A-FDC7-63C0-D0FD-AC9376A83E10}"/>
              </a:ext>
            </a:extLst>
          </p:cNvPr>
          <p:cNvGrpSpPr/>
          <p:nvPr/>
        </p:nvGrpSpPr>
        <p:grpSpPr>
          <a:xfrm>
            <a:off x="2907174" y="2029370"/>
            <a:ext cx="457200" cy="457200"/>
            <a:chOff x="-20810" y="1980036"/>
            <a:chExt cx="457200" cy="457200"/>
          </a:xfrm>
        </p:grpSpPr>
        <p:sp>
          <p:nvSpPr>
            <p:cNvPr id="307" name="Teardrop 306">
              <a:extLst>
                <a:ext uri="{FF2B5EF4-FFF2-40B4-BE49-F238E27FC236}">
                  <a16:creationId xmlns:a16="http://schemas.microsoft.com/office/drawing/2014/main" id="{280ADD86-805F-3DAD-879D-1475B22105B6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F1320602-8201-02D2-7D4D-A2A66A9EE94D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17546DB1-40F6-9C2C-8AF6-AC366499D26D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0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FC13A0F3-4FFF-208D-21EF-BE603AFFD1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B4B39AC9-C2A1-CDF8-6272-6A9367C6AE5D}"/>
              </a:ext>
            </a:extLst>
          </p:cNvPr>
          <p:cNvGrpSpPr/>
          <p:nvPr/>
        </p:nvGrpSpPr>
        <p:grpSpPr>
          <a:xfrm>
            <a:off x="4568877" y="2030080"/>
            <a:ext cx="457200" cy="457200"/>
            <a:chOff x="-20810" y="1980036"/>
            <a:chExt cx="457200" cy="457200"/>
          </a:xfrm>
        </p:grpSpPr>
        <p:sp>
          <p:nvSpPr>
            <p:cNvPr id="312" name="Teardrop 311">
              <a:extLst>
                <a:ext uri="{FF2B5EF4-FFF2-40B4-BE49-F238E27FC236}">
                  <a16:creationId xmlns:a16="http://schemas.microsoft.com/office/drawing/2014/main" id="{FF426F6F-BE78-EA04-85FF-12E95672657D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36FBE2BA-C014-D8F7-F9E6-D8038211B826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6A4F4904-2FAA-BDF7-BA47-13148B817370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5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5862EAC0-EAA0-ADC5-C65D-11A4D4CC0D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9D08838A-601F-66D6-EDAF-2B98710053D9}"/>
              </a:ext>
            </a:extLst>
          </p:cNvPr>
          <p:cNvGrpSpPr/>
          <p:nvPr/>
        </p:nvGrpSpPr>
        <p:grpSpPr>
          <a:xfrm>
            <a:off x="6224838" y="2059007"/>
            <a:ext cx="457200" cy="457200"/>
            <a:chOff x="-20810" y="1980036"/>
            <a:chExt cx="457200" cy="457200"/>
          </a:xfrm>
        </p:grpSpPr>
        <p:sp>
          <p:nvSpPr>
            <p:cNvPr id="317" name="Teardrop 316">
              <a:extLst>
                <a:ext uri="{FF2B5EF4-FFF2-40B4-BE49-F238E27FC236}">
                  <a16:creationId xmlns:a16="http://schemas.microsoft.com/office/drawing/2014/main" id="{2A93AC7E-0368-72D8-DF04-E653D9C3602D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A8AB803A-6428-8EA1-1974-611C3D88305B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2D21804E-FC24-B310-E0CD-0148F1EDEBFA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0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516E9F56-6517-DA2E-81C1-3C1E9A8402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62ACAF4-48CB-AA84-67FD-37346A723270}"/>
              </a:ext>
            </a:extLst>
          </p:cNvPr>
          <p:cNvGrpSpPr/>
          <p:nvPr/>
        </p:nvGrpSpPr>
        <p:grpSpPr>
          <a:xfrm>
            <a:off x="7767747" y="2747903"/>
            <a:ext cx="457200" cy="457200"/>
            <a:chOff x="600255" y="4109446"/>
            <a:chExt cx="457200" cy="457200"/>
          </a:xfrm>
        </p:grpSpPr>
        <p:sp>
          <p:nvSpPr>
            <p:cNvPr id="322" name="Teardrop 321">
              <a:extLst>
                <a:ext uri="{FF2B5EF4-FFF2-40B4-BE49-F238E27FC236}">
                  <a16:creationId xmlns:a16="http://schemas.microsoft.com/office/drawing/2014/main" id="{960E9822-FF3C-C3C8-B0F3-C52561FBB03A}"/>
                </a:ext>
              </a:extLst>
            </p:cNvPr>
            <p:cNvSpPr/>
            <p:nvPr/>
          </p:nvSpPr>
          <p:spPr>
            <a:xfrm>
              <a:off x="600255" y="410944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46945592-5536-5CA3-5563-2A4212C17F22}"/>
                </a:ext>
              </a:extLst>
            </p:cNvPr>
            <p:cNvGrpSpPr/>
            <p:nvPr/>
          </p:nvGrpSpPr>
          <p:grpSpPr>
            <a:xfrm>
              <a:off x="613945" y="4117598"/>
              <a:ext cx="438912" cy="438912"/>
              <a:chOff x="378696" y="4469365"/>
              <a:chExt cx="438912" cy="438912"/>
            </a:xfrm>
          </p:grpSpPr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FF68EF35-47AC-6810-43BE-ED6D90D2E8BA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5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000B3DEB-F844-F959-0B05-3CAD0F65E3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A0D8831B-CE6E-9FE6-1C53-21F7750745A8}"/>
              </a:ext>
            </a:extLst>
          </p:cNvPr>
          <p:cNvGrpSpPr/>
          <p:nvPr/>
        </p:nvGrpSpPr>
        <p:grpSpPr>
          <a:xfrm>
            <a:off x="3181437" y="3651680"/>
            <a:ext cx="457200" cy="457200"/>
            <a:chOff x="-20810" y="1980036"/>
            <a:chExt cx="457200" cy="457200"/>
          </a:xfrm>
        </p:grpSpPr>
        <p:sp>
          <p:nvSpPr>
            <p:cNvPr id="327" name="Teardrop 326">
              <a:extLst>
                <a:ext uri="{FF2B5EF4-FFF2-40B4-BE49-F238E27FC236}">
                  <a16:creationId xmlns:a16="http://schemas.microsoft.com/office/drawing/2014/main" id="{63BDF184-95B0-1303-E132-6D04512B7A7B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FEB28A34-7CAE-BAEA-26E9-40F24E9B3EFB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21F5F08E-EFED-BDF7-5A37-5376E5E14FAD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0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CB9C6595-0BC4-6927-C8D2-5048BE8494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EC37F16E-73A4-9E3A-A81B-D335440B7EEB}"/>
              </a:ext>
            </a:extLst>
          </p:cNvPr>
          <p:cNvGrpSpPr/>
          <p:nvPr/>
        </p:nvGrpSpPr>
        <p:grpSpPr>
          <a:xfrm>
            <a:off x="4878198" y="3695088"/>
            <a:ext cx="457200" cy="457200"/>
            <a:chOff x="-20810" y="1980036"/>
            <a:chExt cx="457200" cy="457200"/>
          </a:xfrm>
        </p:grpSpPr>
        <p:sp>
          <p:nvSpPr>
            <p:cNvPr id="332" name="Teardrop 331">
              <a:extLst>
                <a:ext uri="{FF2B5EF4-FFF2-40B4-BE49-F238E27FC236}">
                  <a16:creationId xmlns:a16="http://schemas.microsoft.com/office/drawing/2014/main" id="{AFB2C205-110B-4C96-3EC8-874771610DC2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E104A0AF-8BCB-5154-B0DA-3DA4A7804A5F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48951F37-443D-2006-2362-63E0EE3D49A5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5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844FCA8C-9FEB-E13E-BFF2-E89B2DB758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9B6886D1-694C-7CCE-823C-901EE3AAEC03}"/>
              </a:ext>
            </a:extLst>
          </p:cNvPr>
          <p:cNvGrpSpPr/>
          <p:nvPr/>
        </p:nvGrpSpPr>
        <p:grpSpPr>
          <a:xfrm>
            <a:off x="6604543" y="3696197"/>
            <a:ext cx="457200" cy="457200"/>
            <a:chOff x="-20810" y="1980036"/>
            <a:chExt cx="457200" cy="457200"/>
          </a:xfrm>
        </p:grpSpPr>
        <p:sp>
          <p:nvSpPr>
            <p:cNvPr id="337" name="Teardrop 336">
              <a:extLst>
                <a:ext uri="{FF2B5EF4-FFF2-40B4-BE49-F238E27FC236}">
                  <a16:creationId xmlns:a16="http://schemas.microsoft.com/office/drawing/2014/main" id="{0ACC1F62-389C-229F-F1CF-6257F5B55C46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CE4A95CE-A597-9198-4057-B47D4A38AD99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0DD02D06-18C8-1348-7060-BB40C1E57D73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0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AE1C8598-45F0-B021-1C98-AE9C9CC7C8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2F7D5A49-B643-A8A1-7337-CAF346C656A3}"/>
              </a:ext>
            </a:extLst>
          </p:cNvPr>
          <p:cNvGrpSpPr/>
          <p:nvPr/>
        </p:nvGrpSpPr>
        <p:grpSpPr>
          <a:xfrm>
            <a:off x="1691086" y="4519174"/>
            <a:ext cx="457200" cy="457200"/>
            <a:chOff x="-20810" y="1980036"/>
            <a:chExt cx="457200" cy="457200"/>
          </a:xfrm>
        </p:grpSpPr>
        <p:sp>
          <p:nvSpPr>
            <p:cNvPr id="342" name="Teardrop 341">
              <a:extLst>
                <a:ext uri="{FF2B5EF4-FFF2-40B4-BE49-F238E27FC236}">
                  <a16:creationId xmlns:a16="http://schemas.microsoft.com/office/drawing/2014/main" id="{1B002593-E624-7E51-B8C4-1236B2FAF5E2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DF7CF0B8-E8FD-69E7-DFC0-D5C6BCA0A431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5593C899-8A59-9EC9-55AC-D0AFB6DD5D2C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5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84414DAF-4935-C40D-BDDF-4D00A405F2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C8BBA216-792F-E04B-BA55-F14F78FA7827}"/>
              </a:ext>
            </a:extLst>
          </p:cNvPr>
          <p:cNvGrpSpPr/>
          <p:nvPr/>
        </p:nvGrpSpPr>
        <p:grpSpPr>
          <a:xfrm>
            <a:off x="3455088" y="5930697"/>
            <a:ext cx="457200" cy="457200"/>
            <a:chOff x="-20810" y="1980036"/>
            <a:chExt cx="457200" cy="457200"/>
          </a:xfrm>
        </p:grpSpPr>
        <p:sp>
          <p:nvSpPr>
            <p:cNvPr id="347" name="Teardrop 346">
              <a:extLst>
                <a:ext uri="{FF2B5EF4-FFF2-40B4-BE49-F238E27FC236}">
                  <a16:creationId xmlns:a16="http://schemas.microsoft.com/office/drawing/2014/main" id="{641CB883-AAFB-503C-EA52-813423F49535}"/>
                </a:ext>
              </a:extLst>
            </p:cNvPr>
            <p:cNvSpPr/>
            <p:nvPr/>
          </p:nvSpPr>
          <p:spPr>
            <a:xfrm rot="2335962">
              <a:off x="-20810" y="1980036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DB29C999-4F95-8782-6959-AE86F40CFA8B}"/>
                </a:ext>
              </a:extLst>
            </p:cNvPr>
            <p:cNvGrpSpPr/>
            <p:nvPr/>
          </p:nvGrpSpPr>
          <p:grpSpPr>
            <a:xfrm>
              <a:off x="-7120" y="1988188"/>
              <a:ext cx="438912" cy="438912"/>
              <a:chOff x="378696" y="4469365"/>
              <a:chExt cx="438912" cy="438912"/>
            </a:xfrm>
          </p:grpSpPr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0B672A54-A68A-681C-D6A5-305887BB4B02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0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DC182E0F-5EAD-D3E6-88F3-28CEED25F5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1CE73DC9-87B3-5A0C-1398-7C6B82FEEE91}"/>
              </a:ext>
            </a:extLst>
          </p:cNvPr>
          <p:cNvGrpSpPr/>
          <p:nvPr/>
        </p:nvGrpSpPr>
        <p:grpSpPr>
          <a:xfrm>
            <a:off x="5961578" y="4646226"/>
            <a:ext cx="457200" cy="457200"/>
            <a:chOff x="889706" y="2379671"/>
            <a:chExt cx="457200" cy="457200"/>
          </a:xfrm>
        </p:grpSpPr>
        <p:sp>
          <p:nvSpPr>
            <p:cNvPr id="352" name="Teardrop 351">
              <a:extLst>
                <a:ext uri="{FF2B5EF4-FFF2-40B4-BE49-F238E27FC236}">
                  <a16:creationId xmlns:a16="http://schemas.microsoft.com/office/drawing/2014/main" id="{BAFFC406-ADA2-1E71-6F98-867469C2CA6D}"/>
                </a:ext>
              </a:extLst>
            </p:cNvPr>
            <p:cNvSpPr/>
            <p:nvPr/>
          </p:nvSpPr>
          <p:spPr>
            <a:xfrm rot="8141226">
              <a:off x="889706" y="2379671"/>
              <a:ext cx="457200" cy="457200"/>
            </a:xfrm>
            <a:prstGeom prst="teardrop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A08F4AB5-8EB1-5F24-8911-D72843DA6E05}"/>
                </a:ext>
              </a:extLst>
            </p:cNvPr>
            <p:cNvGrpSpPr/>
            <p:nvPr/>
          </p:nvGrpSpPr>
          <p:grpSpPr>
            <a:xfrm>
              <a:off x="903396" y="2387823"/>
              <a:ext cx="438912" cy="438912"/>
              <a:chOff x="378696" y="4469365"/>
              <a:chExt cx="438912" cy="438912"/>
            </a:xfrm>
          </p:grpSpPr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E93CFFED-694C-A62C-A770-7A8C3CD1C65D}"/>
                  </a:ext>
                </a:extLst>
              </p:cNvPr>
              <p:cNvSpPr/>
              <p:nvPr/>
            </p:nvSpPr>
            <p:spPr>
              <a:xfrm>
                <a:off x="378696" y="4469365"/>
                <a:ext cx="438912" cy="438912"/>
              </a:xfrm>
              <a:prstGeom prst="ellipse">
                <a:avLst/>
              </a:prstGeom>
              <a:solidFill>
                <a:srgbClr val="FF0000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5" name="Picture 4" descr="RFID CARD ISSUANCE PROCESS DURING THESE CHALLENGING TIMES | Villages of  Westcreek - San Antonio, Texas">
                <a:extLst>
                  <a:ext uri="{FF2B5EF4-FFF2-40B4-BE49-F238E27FC236}">
                    <a16:creationId xmlns:a16="http://schemas.microsoft.com/office/drawing/2014/main" id="{89C518D4-4EC2-36C6-0938-D1C2FC8A52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94" y="4495981"/>
                <a:ext cx="348319" cy="34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608F001D-E03E-68E0-E77E-A91815E80FA0}"/>
              </a:ext>
            </a:extLst>
          </p:cNvPr>
          <p:cNvGrpSpPr/>
          <p:nvPr/>
        </p:nvGrpSpPr>
        <p:grpSpPr>
          <a:xfrm>
            <a:off x="9294055" y="4001212"/>
            <a:ext cx="438912" cy="438912"/>
            <a:chOff x="378696" y="4469365"/>
            <a:chExt cx="438912" cy="438912"/>
          </a:xfrm>
        </p:grpSpPr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59BBD0D2-9D17-77F5-E8FF-3E765B0944A8}"/>
                </a:ext>
              </a:extLst>
            </p:cNvPr>
            <p:cNvSpPr/>
            <p:nvPr/>
          </p:nvSpPr>
          <p:spPr>
            <a:xfrm>
              <a:off x="378696" y="4469365"/>
              <a:ext cx="438912" cy="438912"/>
            </a:xfrm>
            <a:prstGeom prst="ellipse">
              <a:avLst/>
            </a:prstGeom>
            <a:solidFill>
              <a:srgbClr val="FF0000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9" name="Picture 4" descr="RFID CARD ISSUANCE PROCESS DURING THESE CHALLENGING TIMES | Villages of  Westcreek - San Antonio, Texas">
              <a:extLst>
                <a:ext uri="{FF2B5EF4-FFF2-40B4-BE49-F238E27FC236}">
                  <a16:creationId xmlns:a16="http://schemas.microsoft.com/office/drawing/2014/main" id="{4B82E1D3-E806-61DD-6E6B-4B8A8FD503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494" y="4495981"/>
              <a:ext cx="348319" cy="34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DD630B2A-38D4-9B8E-59BE-620AED5B1096}"/>
              </a:ext>
            </a:extLst>
          </p:cNvPr>
          <p:cNvGrpSpPr/>
          <p:nvPr/>
        </p:nvGrpSpPr>
        <p:grpSpPr>
          <a:xfrm>
            <a:off x="9364119" y="1684886"/>
            <a:ext cx="438912" cy="438912"/>
            <a:chOff x="378696" y="4469365"/>
            <a:chExt cx="438912" cy="438912"/>
          </a:xfrm>
        </p:grpSpPr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CF2C3B9A-619B-6BBD-70B4-09B97B0D5183}"/>
                </a:ext>
              </a:extLst>
            </p:cNvPr>
            <p:cNvSpPr/>
            <p:nvPr/>
          </p:nvSpPr>
          <p:spPr>
            <a:xfrm>
              <a:off x="378696" y="4469365"/>
              <a:ext cx="438912" cy="438912"/>
            </a:xfrm>
            <a:prstGeom prst="ellipse">
              <a:avLst/>
            </a:prstGeom>
            <a:solidFill>
              <a:srgbClr val="FF0000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2" name="Picture 4" descr="RFID CARD ISSUANCE PROCESS DURING THESE CHALLENGING TIMES | Villages of  Westcreek - San Antonio, Texas">
              <a:extLst>
                <a:ext uri="{FF2B5EF4-FFF2-40B4-BE49-F238E27FC236}">
                  <a16:creationId xmlns:a16="http://schemas.microsoft.com/office/drawing/2014/main" id="{7EC57E0E-CE57-84B8-29A9-47EC97EB6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494" y="4495981"/>
              <a:ext cx="348319" cy="34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CC2DF726-5241-D947-F384-4E9FBBEC19BC}"/>
              </a:ext>
            </a:extLst>
          </p:cNvPr>
          <p:cNvGrpSpPr/>
          <p:nvPr/>
        </p:nvGrpSpPr>
        <p:grpSpPr>
          <a:xfrm>
            <a:off x="7128763" y="4908437"/>
            <a:ext cx="438912" cy="438912"/>
            <a:chOff x="378696" y="4469365"/>
            <a:chExt cx="438912" cy="438912"/>
          </a:xfrm>
        </p:grpSpPr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15ABF9EB-9F65-85B6-D0D9-5DD21A8326FA}"/>
                </a:ext>
              </a:extLst>
            </p:cNvPr>
            <p:cNvSpPr/>
            <p:nvPr/>
          </p:nvSpPr>
          <p:spPr>
            <a:xfrm>
              <a:off x="378696" y="4469365"/>
              <a:ext cx="438912" cy="438912"/>
            </a:xfrm>
            <a:prstGeom prst="ellipse">
              <a:avLst/>
            </a:prstGeom>
            <a:solidFill>
              <a:srgbClr val="FF0000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5" name="Picture 4" descr="RFID CARD ISSUANCE PROCESS DURING THESE CHALLENGING TIMES | Villages of  Westcreek - San Antonio, Texas">
              <a:extLst>
                <a:ext uri="{FF2B5EF4-FFF2-40B4-BE49-F238E27FC236}">
                  <a16:creationId xmlns:a16="http://schemas.microsoft.com/office/drawing/2014/main" id="{7A471781-DCC4-7377-372E-5863818B2B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494" y="4495981"/>
              <a:ext cx="348319" cy="34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1D53D8B8-EA5D-7CF2-5889-64AED943D095}"/>
              </a:ext>
            </a:extLst>
          </p:cNvPr>
          <p:cNvGrpSpPr/>
          <p:nvPr/>
        </p:nvGrpSpPr>
        <p:grpSpPr>
          <a:xfrm>
            <a:off x="515048" y="475658"/>
            <a:ext cx="438912" cy="438912"/>
            <a:chOff x="378696" y="4469365"/>
            <a:chExt cx="438912" cy="438912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659B0EFA-68C1-61CC-108E-1DDC435EA7AF}"/>
                </a:ext>
              </a:extLst>
            </p:cNvPr>
            <p:cNvSpPr/>
            <p:nvPr/>
          </p:nvSpPr>
          <p:spPr>
            <a:xfrm>
              <a:off x="378696" y="4469365"/>
              <a:ext cx="438912" cy="438912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4" name="Picture 4" descr="RFID CARD ISSUANCE PROCESS DURING THESE CHALLENGING TIMES | Villages of  Westcreek - San Antonio, Texas">
              <a:extLst>
                <a:ext uri="{FF2B5EF4-FFF2-40B4-BE49-F238E27FC236}">
                  <a16:creationId xmlns:a16="http://schemas.microsoft.com/office/drawing/2014/main" id="{D137175B-D705-D31D-68FA-E5C21B25E4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494" y="4495981"/>
              <a:ext cx="348319" cy="34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8287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252</Words>
  <Application>Microsoft Macintosh PowerPoint</Application>
  <PresentationFormat>Widescreen</PresentationFormat>
  <Paragraphs>133</Paragraphs>
  <Slides>3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Liyao Li</dc:creator>
  <cp:lastModifiedBy>Liyao Li</cp:lastModifiedBy>
  <cp:revision>9</cp:revision>
  <dcterms:created xsi:type="dcterms:W3CDTF">2024-09-04T05:04:31Z</dcterms:created>
  <dcterms:modified xsi:type="dcterms:W3CDTF">2024-09-07T06:27:04Z</dcterms:modified>
</cp:coreProperties>
</file>